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x="18288000" cy="10287000"/>
  <p:notesSz cx="6858000" cy="9144000"/>
  <p:embeddedFontLst>
    <p:embeddedFont>
      <p:font typeface="DM Serif Display" charset="1" panose="00000000000000000000"/>
      <p:regular r:id="rId41"/>
    </p:embeddedFont>
    <p:embeddedFont>
      <p:font typeface="Poppins Bold" charset="1" panose="00000800000000000000"/>
      <p:regular r:id="rId42"/>
    </p:embeddedFont>
    <p:embeddedFont>
      <p:font typeface="Poppins" charset="1" panose="0000050000000000000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2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2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2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2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2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2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2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2.pn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2.pn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2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2.pn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2.png" Type="http://schemas.openxmlformats.org/officeDocument/2006/relationships/image"/><Relationship Id="rId5" Target="../media/image3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2.png" Type="http://schemas.openxmlformats.org/officeDocument/2006/relationships/image"/><Relationship Id="rId5" Target="../media/image3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2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2.pn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2.png" Type="http://schemas.openxmlformats.org/officeDocument/2006/relationships/image"/><Relationship Id="rId5" Target="../media/image39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2.pn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2.pn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2.png" Type="http://schemas.openxmlformats.org/officeDocument/2006/relationships/image"/><Relationship Id="rId5" Target="../media/image44.png" Type="http://schemas.openxmlformats.org/officeDocument/2006/relationships/image"/><Relationship Id="rId6" Target="../media/image45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2.pn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13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2.png" Type="http://schemas.openxmlformats.org/officeDocument/2006/relationships/image"/><Relationship Id="rId5" Target="../media/image48.png" Type="http://schemas.openxmlformats.org/officeDocument/2006/relationships/image"/><Relationship Id="rId6" Target="../media/image49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2.png" Type="http://schemas.openxmlformats.org/officeDocument/2006/relationships/image"/><Relationship Id="rId5" Target="../media/image50.png" Type="http://schemas.openxmlformats.org/officeDocument/2006/relationships/image"/><Relationship Id="rId6" Target="../media/image51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2.pn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2.png" Type="http://schemas.openxmlformats.org/officeDocument/2006/relationships/image"/><Relationship Id="rId5" Target="../media/image54.png" Type="http://schemas.openxmlformats.org/officeDocument/2006/relationships/image"/><Relationship Id="rId6" Target="../media/image55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png" Type="http://schemas.openxmlformats.org/officeDocument/2006/relationships/image"/><Relationship Id="rId11" Target="../media/image13.png" Type="http://schemas.openxmlformats.org/officeDocument/2006/relationships/image"/><Relationship Id="rId12" Target="../media/image62.png" Type="http://schemas.openxmlformats.org/officeDocument/2006/relationships/image"/><Relationship Id="rId13" Target="../media/image63.png" Type="http://schemas.openxmlformats.org/officeDocument/2006/relationships/image"/><Relationship Id="rId2" Target="../media/image56.png" Type="http://schemas.openxmlformats.org/officeDocument/2006/relationships/image"/><Relationship Id="rId3" Target="../media/image57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8.png" Type="http://schemas.openxmlformats.org/officeDocument/2006/relationships/image"/><Relationship Id="rId7" Target="../media/image6.png" Type="http://schemas.openxmlformats.org/officeDocument/2006/relationships/image"/><Relationship Id="rId8" Target="../media/image59.png" Type="http://schemas.openxmlformats.org/officeDocument/2006/relationships/image"/><Relationship Id="rId9" Target="../media/image6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13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13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13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13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2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2.png" Type="http://schemas.openxmlformats.org/officeDocument/2006/relationships/image"/><Relationship Id="rId5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61983" y="3073583"/>
            <a:ext cx="19745657" cy="13981487"/>
          </a:xfrm>
          <a:custGeom>
            <a:avLst/>
            <a:gdLst/>
            <a:ahLst/>
            <a:cxnLst/>
            <a:rect r="r" b="b" t="t" l="l"/>
            <a:pathLst>
              <a:path h="13981487" w="19745657">
                <a:moveTo>
                  <a:pt x="0" y="0"/>
                </a:moveTo>
                <a:lnTo>
                  <a:pt x="19745657" y="0"/>
                </a:lnTo>
                <a:lnTo>
                  <a:pt x="19745657" y="13981487"/>
                </a:lnTo>
                <a:lnTo>
                  <a:pt x="0" y="13981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631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245596">
            <a:off x="-4103755" y="303880"/>
            <a:ext cx="12260453" cy="10176176"/>
          </a:xfrm>
          <a:custGeom>
            <a:avLst/>
            <a:gdLst/>
            <a:ahLst/>
            <a:cxnLst/>
            <a:rect r="r" b="b" t="t" l="l"/>
            <a:pathLst>
              <a:path h="10176176" w="12260453">
                <a:moveTo>
                  <a:pt x="0" y="0"/>
                </a:moveTo>
                <a:lnTo>
                  <a:pt x="12260453" y="0"/>
                </a:lnTo>
                <a:lnTo>
                  <a:pt x="12260453" y="10176176"/>
                </a:lnTo>
                <a:lnTo>
                  <a:pt x="0" y="101761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074888" y="-255773"/>
            <a:ext cx="10736872" cy="5767631"/>
          </a:xfrm>
          <a:custGeom>
            <a:avLst/>
            <a:gdLst/>
            <a:ahLst/>
            <a:cxnLst/>
            <a:rect r="r" b="b" t="t" l="l"/>
            <a:pathLst>
              <a:path h="5767631" w="10736872">
                <a:moveTo>
                  <a:pt x="10736871" y="0"/>
                </a:moveTo>
                <a:lnTo>
                  <a:pt x="0" y="0"/>
                </a:lnTo>
                <a:lnTo>
                  <a:pt x="0" y="5767631"/>
                </a:lnTo>
                <a:lnTo>
                  <a:pt x="10736871" y="5767631"/>
                </a:lnTo>
                <a:lnTo>
                  <a:pt x="10736871" y="0"/>
                </a:lnTo>
                <a:close/>
              </a:path>
            </a:pathLst>
          </a:custGeom>
          <a:blipFill>
            <a:blip r:embed="rId6"/>
            <a:stretch>
              <a:fillRect l="0" t="0" r="0" b="-54277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427091" y="3288742"/>
            <a:ext cx="4264911" cy="7108184"/>
          </a:xfrm>
          <a:custGeom>
            <a:avLst/>
            <a:gdLst/>
            <a:ahLst/>
            <a:cxnLst/>
            <a:rect r="r" b="b" t="t" l="l"/>
            <a:pathLst>
              <a:path h="7108184" w="4264911">
                <a:moveTo>
                  <a:pt x="4264911" y="0"/>
                </a:moveTo>
                <a:lnTo>
                  <a:pt x="0" y="0"/>
                </a:lnTo>
                <a:lnTo>
                  <a:pt x="0" y="7108185"/>
                </a:lnTo>
                <a:lnTo>
                  <a:pt x="4264911" y="7108185"/>
                </a:lnTo>
                <a:lnTo>
                  <a:pt x="4264911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73454" y="5918972"/>
            <a:ext cx="6077101" cy="7668266"/>
          </a:xfrm>
          <a:custGeom>
            <a:avLst/>
            <a:gdLst/>
            <a:ahLst/>
            <a:cxnLst/>
            <a:rect r="r" b="b" t="t" l="l"/>
            <a:pathLst>
              <a:path h="7668266" w="6077101">
                <a:moveTo>
                  <a:pt x="0" y="0"/>
                </a:moveTo>
                <a:lnTo>
                  <a:pt x="6077101" y="0"/>
                </a:lnTo>
                <a:lnTo>
                  <a:pt x="6077101" y="7668266"/>
                </a:lnTo>
                <a:lnTo>
                  <a:pt x="0" y="76682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837820" y="1659656"/>
            <a:ext cx="15553935" cy="6967688"/>
            <a:chOff x="0" y="0"/>
            <a:chExt cx="20738581" cy="9290251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2507947"/>
              <a:ext cx="20738581" cy="43420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485"/>
                </a:lnSpc>
              </a:pPr>
              <a:r>
                <a:rPr lang="en-US" sz="25886">
                  <a:solidFill>
                    <a:srgbClr val="B84D39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RPG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3184555" y="6789820"/>
              <a:ext cx="11277283" cy="2362441"/>
            </a:xfrm>
            <a:custGeom>
              <a:avLst/>
              <a:gdLst/>
              <a:ahLst/>
              <a:cxnLst/>
              <a:rect r="r" b="b" t="t" l="l"/>
              <a:pathLst>
                <a:path h="2362441" w="11277283">
                  <a:moveTo>
                    <a:pt x="0" y="0"/>
                  </a:moveTo>
                  <a:lnTo>
                    <a:pt x="11277283" y="0"/>
                  </a:lnTo>
                  <a:lnTo>
                    <a:pt x="11277283" y="2362441"/>
                  </a:lnTo>
                  <a:lnTo>
                    <a:pt x="0" y="23624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-7429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true" flipV="false" rot="0">
              <a:off x="14374142" y="6837144"/>
              <a:ext cx="3179883" cy="2453107"/>
            </a:xfrm>
            <a:custGeom>
              <a:avLst/>
              <a:gdLst/>
              <a:ahLst/>
              <a:cxnLst/>
              <a:rect r="r" b="b" t="t" l="l"/>
              <a:pathLst>
                <a:path h="2453107" w="3179883">
                  <a:moveTo>
                    <a:pt x="3179883" y="0"/>
                  </a:moveTo>
                  <a:lnTo>
                    <a:pt x="0" y="0"/>
                  </a:lnTo>
                  <a:lnTo>
                    <a:pt x="0" y="2453107"/>
                  </a:lnTo>
                  <a:lnTo>
                    <a:pt x="3179883" y="2453107"/>
                  </a:lnTo>
                  <a:lnTo>
                    <a:pt x="3179883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-295613" b="0"/>
              </a:stretch>
            </a:blipFill>
          </p:spPr>
        </p:sp>
        <p:grpSp>
          <p:nvGrpSpPr>
            <p:cNvPr name="Group 11" id="11"/>
            <p:cNvGrpSpPr/>
            <p:nvPr/>
          </p:nvGrpSpPr>
          <p:grpSpPr>
            <a:xfrm rot="0">
              <a:off x="9378132" y="0"/>
              <a:ext cx="1982316" cy="1889395"/>
              <a:chOff x="0" y="0"/>
              <a:chExt cx="812800" cy="7747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774700"/>
              </a:xfrm>
              <a:custGeom>
                <a:avLst/>
                <a:gdLst/>
                <a:ahLst/>
                <a:cxnLst/>
                <a:rect r="r" b="b" t="t" l="l"/>
                <a:pathLst>
                  <a:path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B84D39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228600" y="228600"/>
                <a:ext cx="355600" cy="381000"/>
              </a:xfrm>
              <a:prstGeom prst="rect">
                <a:avLst/>
              </a:prstGeom>
            </p:spPr>
            <p:txBody>
              <a:bodyPr anchor="ctr" rtlCol="false" tIns="58816" lIns="58816" bIns="58816" rIns="58816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8261706" y="622507"/>
              <a:ext cx="1329194" cy="1266888"/>
              <a:chOff x="0" y="0"/>
              <a:chExt cx="812800" cy="7747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774700"/>
              </a:xfrm>
              <a:custGeom>
                <a:avLst/>
                <a:gdLst/>
                <a:ahLst/>
                <a:cxnLst/>
                <a:rect r="r" b="b" t="t" l="l"/>
                <a:pathLst>
                  <a:path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B84D39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228600" y="228600"/>
                <a:ext cx="355600" cy="381000"/>
              </a:xfrm>
              <a:prstGeom prst="rect">
                <a:avLst/>
              </a:prstGeom>
            </p:spPr>
            <p:txBody>
              <a:bodyPr anchor="ctr" rtlCol="false" tIns="58816" lIns="58816" bIns="58816" rIns="58816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11147680" y="622507"/>
              <a:ext cx="1329194" cy="1266888"/>
              <a:chOff x="0" y="0"/>
              <a:chExt cx="812800" cy="7747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774700"/>
              </a:xfrm>
              <a:custGeom>
                <a:avLst/>
                <a:gdLst/>
                <a:ahLst/>
                <a:cxnLst/>
                <a:rect r="r" b="b" t="t" l="l"/>
                <a:pathLst>
                  <a:path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B84D39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228600" y="228600"/>
                <a:ext cx="355600" cy="381000"/>
              </a:xfrm>
              <a:prstGeom prst="rect">
                <a:avLst/>
              </a:prstGeom>
            </p:spPr>
            <p:txBody>
              <a:bodyPr anchor="ctr" rtlCol="false" tIns="58816" lIns="58816" bIns="58816" rIns="58816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5123765" y="6973579"/>
              <a:ext cx="10491050" cy="12615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053"/>
                </a:lnSpc>
                <a:spcBef>
                  <a:spcPct val="0"/>
                </a:spcBef>
              </a:pPr>
              <a:r>
                <a:rPr lang="en-US" sz="5752">
                  <a:solidFill>
                    <a:srgbClr val="5E4328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Projeto de GDI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64189" y="-312595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0" y="0"/>
                </a:moveTo>
                <a:lnTo>
                  <a:pt x="5138166" y="0"/>
                </a:lnTo>
                <a:lnTo>
                  <a:pt x="5138166" y="11588797"/>
                </a:lnTo>
                <a:lnTo>
                  <a:pt x="0" y="11588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33380" y="-650898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5138166" y="0"/>
                </a:moveTo>
                <a:lnTo>
                  <a:pt x="0" y="0"/>
                </a:lnTo>
                <a:lnTo>
                  <a:pt x="0" y="11588796"/>
                </a:lnTo>
                <a:lnTo>
                  <a:pt x="5138166" y="11588796"/>
                </a:lnTo>
                <a:lnTo>
                  <a:pt x="51381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778931"/>
            <a:ext cx="16230600" cy="7877535"/>
            <a:chOff x="0" y="0"/>
            <a:chExt cx="4274726" cy="20747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074742"/>
            </a:xfrm>
            <a:custGeom>
              <a:avLst/>
              <a:gdLst/>
              <a:ahLst/>
              <a:cxnLst/>
              <a:rect r="r" b="b" t="t" l="l"/>
              <a:pathLst>
                <a:path h="207474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050415"/>
                  </a:lnTo>
                  <a:cubicBezTo>
                    <a:pt x="4274726" y="2063850"/>
                    <a:pt x="4263834" y="2074742"/>
                    <a:pt x="4250399" y="2074742"/>
                  </a:cubicBezTo>
                  <a:lnTo>
                    <a:pt x="24327" y="2074742"/>
                  </a:lnTo>
                  <a:cubicBezTo>
                    <a:pt x="10891" y="2074742"/>
                    <a:pt x="0" y="2063850"/>
                    <a:pt x="0" y="2050415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9BC6AF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74726" cy="2112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0"/>
                </a:moveTo>
                <a:lnTo>
                  <a:pt x="2135935" y="0"/>
                </a:lnTo>
                <a:lnTo>
                  <a:pt x="2135935" y="7057053"/>
                </a:lnTo>
                <a:lnTo>
                  <a:pt x="0" y="7057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6152065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7057053"/>
                </a:moveTo>
                <a:lnTo>
                  <a:pt x="2135935" y="7057053"/>
                </a:lnTo>
                <a:lnTo>
                  <a:pt x="2135935" y="0"/>
                </a:lnTo>
                <a:lnTo>
                  <a:pt x="0" y="0"/>
                </a:lnTo>
                <a:lnTo>
                  <a:pt x="0" y="7057053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97791" y="3019752"/>
            <a:ext cx="13692417" cy="5395891"/>
          </a:xfrm>
          <a:custGeom>
            <a:avLst/>
            <a:gdLst/>
            <a:ahLst/>
            <a:cxnLst/>
            <a:rect r="r" b="b" t="t" l="l"/>
            <a:pathLst>
              <a:path h="5395891" w="13692417">
                <a:moveTo>
                  <a:pt x="0" y="0"/>
                </a:moveTo>
                <a:lnTo>
                  <a:pt x="13692418" y="0"/>
                </a:lnTo>
                <a:lnTo>
                  <a:pt x="13692418" y="5395892"/>
                </a:lnTo>
                <a:lnTo>
                  <a:pt x="0" y="53958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38849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90511" y="1190890"/>
            <a:ext cx="13106979" cy="45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Criação de tabelas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80220" y="351006"/>
            <a:ext cx="912756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6999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Físico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64189" y="-312595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0" y="0"/>
                </a:moveTo>
                <a:lnTo>
                  <a:pt x="5138166" y="0"/>
                </a:lnTo>
                <a:lnTo>
                  <a:pt x="5138166" y="11588797"/>
                </a:lnTo>
                <a:lnTo>
                  <a:pt x="0" y="11588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33380" y="-650898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5138166" y="0"/>
                </a:moveTo>
                <a:lnTo>
                  <a:pt x="0" y="0"/>
                </a:lnTo>
                <a:lnTo>
                  <a:pt x="0" y="11588796"/>
                </a:lnTo>
                <a:lnTo>
                  <a:pt x="5138166" y="11588796"/>
                </a:lnTo>
                <a:lnTo>
                  <a:pt x="51381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778931"/>
            <a:ext cx="16230600" cy="7877535"/>
            <a:chOff x="0" y="0"/>
            <a:chExt cx="4274726" cy="20747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074742"/>
            </a:xfrm>
            <a:custGeom>
              <a:avLst/>
              <a:gdLst/>
              <a:ahLst/>
              <a:cxnLst/>
              <a:rect r="r" b="b" t="t" l="l"/>
              <a:pathLst>
                <a:path h="207474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050415"/>
                  </a:lnTo>
                  <a:cubicBezTo>
                    <a:pt x="4274726" y="2063850"/>
                    <a:pt x="4263834" y="2074742"/>
                    <a:pt x="4250399" y="2074742"/>
                  </a:cubicBezTo>
                  <a:lnTo>
                    <a:pt x="24327" y="2074742"/>
                  </a:lnTo>
                  <a:cubicBezTo>
                    <a:pt x="10891" y="2074742"/>
                    <a:pt x="0" y="2063850"/>
                    <a:pt x="0" y="2050415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9BC6AF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74726" cy="2112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0"/>
                </a:moveTo>
                <a:lnTo>
                  <a:pt x="2135935" y="0"/>
                </a:lnTo>
                <a:lnTo>
                  <a:pt x="2135935" y="7057053"/>
                </a:lnTo>
                <a:lnTo>
                  <a:pt x="0" y="7057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6152065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7057053"/>
                </a:moveTo>
                <a:lnTo>
                  <a:pt x="2135935" y="7057053"/>
                </a:lnTo>
                <a:lnTo>
                  <a:pt x="2135935" y="0"/>
                </a:lnTo>
                <a:lnTo>
                  <a:pt x="0" y="0"/>
                </a:lnTo>
                <a:lnTo>
                  <a:pt x="0" y="7057053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394976" y="2745948"/>
            <a:ext cx="13498048" cy="5943500"/>
          </a:xfrm>
          <a:custGeom>
            <a:avLst/>
            <a:gdLst/>
            <a:ahLst/>
            <a:cxnLst/>
            <a:rect r="r" b="b" t="t" l="l"/>
            <a:pathLst>
              <a:path h="5943500" w="13498048">
                <a:moveTo>
                  <a:pt x="0" y="0"/>
                </a:moveTo>
                <a:lnTo>
                  <a:pt x="13498048" y="0"/>
                </a:lnTo>
                <a:lnTo>
                  <a:pt x="13498048" y="5943500"/>
                </a:lnTo>
                <a:lnTo>
                  <a:pt x="0" y="5943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00603" r="-11642" b="-38048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90511" y="1190890"/>
            <a:ext cx="13106979" cy="45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Criação de tabelas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80220" y="351006"/>
            <a:ext cx="912756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6999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Físico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64189" y="-312595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0" y="0"/>
                </a:moveTo>
                <a:lnTo>
                  <a:pt x="5138166" y="0"/>
                </a:lnTo>
                <a:lnTo>
                  <a:pt x="5138166" y="11588797"/>
                </a:lnTo>
                <a:lnTo>
                  <a:pt x="0" y="11588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33380" y="-650898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5138166" y="0"/>
                </a:moveTo>
                <a:lnTo>
                  <a:pt x="0" y="0"/>
                </a:lnTo>
                <a:lnTo>
                  <a:pt x="0" y="11588796"/>
                </a:lnTo>
                <a:lnTo>
                  <a:pt x="5138166" y="11588796"/>
                </a:lnTo>
                <a:lnTo>
                  <a:pt x="51381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778931"/>
            <a:ext cx="16230600" cy="7877535"/>
            <a:chOff x="0" y="0"/>
            <a:chExt cx="4274726" cy="20747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074742"/>
            </a:xfrm>
            <a:custGeom>
              <a:avLst/>
              <a:gdLst/>
              <a:ahLst/>
              <a:cxnLst/>
              <a:rect r="r" b="b" t="t" l="l"/>
              <a:pathLst>
                <a:path h="207474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050415"/>
                  </a:lnTo>
                  <a:cubicBezTo>
                    <a:pt x="4274726" y="2063850"/>
                    <a:pt x="4263834" y="2074742"/>
                    <a:pt x="4250399" y="2074742"/>
                  </a:cubicBezTo>
                  <a:lnTo>
                    <a:pt x="24327" y="2074742"/>
                  </a:lnTo>
                  <a:cubicBezTo>
                    <a:pt x="10891" y="2074742"/>
                    <a:pt x="0" y="2063850"/>
                    <a:pt x="0" y="2050415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9BC6AF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74726" cy="2112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0"/>
                </a:moveTo>
                <a:lnTo>
                  <a:pt x="2135935" y="0"/>
                </a:lnTo>
                <a:lnTo>
                  <a:pt x="2135935" y="7057053"/>
                </a:lnTo>
                <a:lnTo>
                  <a:pt x="0" y="7057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6152065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7057053"/>
                </a:moveTo>
                <a:lnTo>
                  <a:pt x="2135935" y="7057053"/>
                </a:lnTo>
                <a:lnTo>
                  <a:pt x="2135935" y="0"/>
                </a:lnTo>
                <a:lnTo>
                  <a:pt x="0" y="0"/>
                </a:lnTo>
                <a:lnTo>
                  <a:pt x="0" y="7057053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582358" y="2124374"/>
            <a:ext cx="11123285" cy="7186649"/>
          </a:xfrm>
          <a:custGeom>
            <a:avLst/>
            <a:gdLst/>
            <a:ahLst/>
            <a:cxnLst/>
            <a:rect r="r" b="b" t="t" l="l"/>
            <a:pathLst>
              <a:path h="7186649" w="11123285">
                <a:moveTo>
                  <a:pt x="0" y="0"/>
                </a:moveTo>
                <a:lnTo>
                  <a:pt x="11123284" y="0"/>
                </a:lnTo>
                <a:lnTo>
                  <a:pt x="11123284" y="7186649"/>
                </a:lnTo>
                <a:lnTo>
                  <a:pt x="0" y="71866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90511" y="1190890"/>
            <a:ext cx="13106979" cy="45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Criação de tabelas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80220" y="351006"/>
            <a:ext cx="912756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6999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Físico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64189" y="-312595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0" y="0"/>
                </a:moveTo>
                <a:lnTo>
                  <a:pt x="5138166" y="0"/>
                </a:lnTo>
                <a:lnTo>
                  <a:pt x="5138166" y="11588797"/>
                </a:lnTo>
                <a:lnTo>
                  <a:pt x="0" y="11588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33380" y="-650898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5138166" y="0"/>
                </a:moveTo>
                <a:lnTo>
                  <a:pt x="0" y="0"/>
                </a:lnTo>
                <a:lnTo>
                  <a:pt x="0" y="11588796"/>
                </a:lnTo>
                <a:lnTo>
                  <a:pt x="5138166" y="11588796"/>
                </a:lnTo>
                <a:lnTo>
                  <a:pt x="51381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778931"/>
            <a:ext cx="16230600" cy="7877535"/>
            <a:chOff x="0" y="0"/>
            <a:chExt cx="4274726" cy="20747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074742"/>
            </a:xfrm>
            <a:custGeom>
              <a:avLst/>
              <a:gdLst/>
              <a:ahLst/>
              <a:cxnLst/>
              <a:rect r="r" b="b" t="t" l="l"/>
              <a:pathLst>
                <a:path h="207474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050415"/>
                  </a:lnTo>
                  <a:cubicBezTo>
                    <a:pt x="4274726" y="2063850"/>
                    <a:pt x="4263834" y="2074742"/>
                    <a:pt x="4250399" y="2074742"/>
                  </a:cubicBezTo>
                  <a:lnTo>
                    <a:pt x="24327" y="2074742"/>
                  </a:lnTo>
                  <a:cubicBezTo>
                    <a:pt x="10891" y="2074742"/>
                    <a:pt x="0" y="2063850"/>
                    <a:pt x="0" y="2050415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9BC6AF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74726" cy="2112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0"/>
                </a:moveTo>
                <a:lnTo>
                  <a:pt x="2135935" y="0"/>
                </a:lnTo>
                <a:lnTo>
                  <a:pt x="2135935" y="7057053"/>
                </a:lnTo>
                <a:lnTo>
                  <a:pt x="0" y="7057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6152065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7057053"/>
                </a:moveTo>
                <a:lnTo>
                  <a:pt x="2135935" y="7057053"/>
                </a:lnTo>
                <a:lnTo>
                  <a:pt x="2135935" y="0"/>
                </a:lnTo>
                <a:lnTo>
                  <a:pt x="0" y="0"/>
                </a:lnTo>
                <a:lnTo>
                  <a:pt x="0" y="7057053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58671" y="4379036"/>
            <a:ext cx="14254915" cy="2263376"/>
          </a:xfrm>
          <a:custGeom>
            <a:avLst/>
            <a:gdLst/>
            <a:ahLst/>
            <a:cxnLst/>
            <a:rect r="r" b="b" t="t" l="l"/>
            <a:pathLst>
              <a:path h="2263376" w="14254915">
                <a:moveTo>
                  <a:pt x="0" y="0"/>
                </a:moveTo>
                <a:lnTo>
                  <a:pt x="14254915" y="0"/>
                </a:lnTo>
                <a:lnTo>
                  <a:pt x="14254915" y="2263376"/>
                </a:lnTo>
                <a:lnTo>
                  <a:pt x="0" y="22633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1651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90511" y="1190890"/>
            <a:ext cx="13106979" cy="45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Criação de tabelas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80220" y="351006"/>
            <a:ext cx="912756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6999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Físico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64189" y="-312595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0" y="0"/>
                </a:moveTo>
                <a:lnTo>
                  <a:pt x="5138166" y="0"/>
                </a:lnTo>
                <a:lnTo>
                  <a:pt x="5138166" y="11588797"/>
                </a:lnTo>
                <a:lnTo>
                  <a:pt x="0" y="11588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33380" y="-650898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5138166" y="0"/>
                </a:moveTo>
                <a:lnTo>
                  <a:pt x="0" y="0"/>
                </a:lnTo>
                <a:lnTo>
                  <a:pt x="0" y="11588796"/>
                </a:lnTo>
                <a:lnTo>
                  <a:pt x="5138166" y="11588796"/>
                </a:lnTo>
                <a:lnTo>
                  <a:pt x="51381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778931"/>
            <a:ext cx="16230600" cy="7877535"/>
            <a:chOff x="0" y="0"/>
            <a:chExt cx="4274726" cy="20747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074742"/>
            </a:xfrm>
            <a:custGeom>
              <a:avLst/>
              <a:gdLst/>
              <a:ahLst/>
              <a:cxnLst/>
              <a:rect r="r" b="b" t="t" l="l"/>
              <a:pathLst>
                <a:path h="207474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050415"/>
                  </a:lnTo>
                  <a:cubicBezTo>
                    <a:pt x="4274726" y="2063850"/>
                    <a:pt x="4263834" y="2074742"/>
                    <a:pt x="4250399" y="2074742"/>
                  </a:cubicBezTo>
                  <a:lnTo>
                    <a:pt x="24327" y="2074742"/>
                  </a:lnTo>
                  <a:cubicBezTo>
                    <a:pt x="10891" y="2074742"/>
                    <a:pt x="0" y="2063850"/>
                    <a:pt x="0" y="2050415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9BC6AF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74726" cy="2112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0"/>
                </a:moveTo>
                <a:lnTo>
                  <a:pt x="2135935" y="0"/>
                </a:lnTo>
                <a:lnTo>
                  <a:pt x="2135935" y="7057053"/>
                </a:lnTo>
                <a:lnTo>
                  <a:pt x="0" y="7057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6152065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7057053"/>
                </a:moveTo>
                <a:lnTo>
                  <a:pt x="2135935" y="7057053"/>
                </a:lnTo>
                <a:lnTo>
                  <a:pt x="2135935" y="0"/>
                </a:lnTo>
                <a:lnTo>
                  <a:pt x="0" y="0"/>
                </a:lnTo>
                <a:lnTo>
                  <a:pt x="0" y="7057053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306503" y="3116110"/>
            <a:ext cx="13674993" cy="5203176"/>
          </a:xfrm>
          <a:custGeom>
            <a:avLst/>
            <a:gdLst/>
            <a:ahLst/>
            <a:cxnLst/>
            <a:rect r="r" b="b" t="t" l="l"/>
            <a:pathLst>
              <a:path h="5203176" w="13674993">
                <a:moveTo>
                  <a:pt x="0" y="0"/>
                </a:moveTo>
                <a:lnTo>
                  <a:pt x="13674994" y="0"/>
                </a:lnTo>
                <a:lnTo>
                  <a:pt x="13674994" y="5203176"/>
                </a:lnTo>
                <a:lnTo>
                  <a:pt x="0" y="52031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5061" r="-104826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90511" y="1190890"/>
            <a:ext cx="13106979" cy="45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Criação de tabelas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80220" y="351006"/>
            <a:ext cx="912756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6999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Físico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64189" y="-312595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0" y="0"/>
                </a:moveTo>
                <a:lnTo>
                  <a:pt x="5138166" y="0"/>
                </a:lnTo>
                <a:lnTo>
                  <a:pt x="5138166" y="11588797"/>
                </a:lnTo>
                <a:lnTo>
                  <a:pt x="0" y="11588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33380" y="-650898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5138166" y="0"/>
                </a:moveTo>
                <a:lnTo>
                  <a:pt x="0" y="0"/>
                </a:lnTo>
                <a:lnTo>
                  <a:pt x="0" y="11588796"/>
                </a:lnTo>
                <a:lnTo>
                  <a:pt x="5138166" y="11588796"/>
                </a:lnTo>
                <a:lnTo>
                  <a:pt x="51381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778931"/>
            <a:ext cx="16230600" cy="7877535"/>
            <a:chOff x="0" y="0"/>
            <a:chExt cx="4274726" cy="20747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074742"/>
            </a:xfrm>
            <a:custGeom>
              <a:avLst/>
              <a:gdLst/>
              <a:ahLst/>
              <a:cxnLst/>
              <a:rect r="r" b="b" t="t" l="l"/>
              <a:pathLst>
                <a:path h="207474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050415"/>
                  </a:lnTo>
                  <a:cubicBezTo>
                    <a:pt x="4274726" y="2063850"/>
                    <a:pt x="4263834" y="2074742"/>
                    <a:pt x="4250399" y="2074742"/>
                  </a:cubicBezTo>
                  <a:lnTo>
                    <a:pt x="24327" y="2074742"/>
                  </a:lnTo>
                  <a:cubicBezTo>
                    <a:pt x="10891" y="2074742"/>
                    <a:pt x="0" y="2063850"/>
                    <a:pt x="0" y="2050415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9BC6AF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74726" cy="2112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0"/>
                </a:moveTo>
                <a:lnTo>
                  <a:pt x="2135935" y="0"/>
                </a:lnTo>
                <a:lnTo>
                  <a:pt x="2135935" y="7057053"/>
                </a:lnTo>
                <a:lnTo>
                  <a:pt x="0" y="7057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6152065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7057053"/>
                </a:moveTo>
                <a:lnTo>
                  <a:pt x="2135935" y="7057053"/>
                </a:lnTo>
                <a:lnTo>
                  <a:pt x="2135935" y="0"/>
                </a:lnTo>
                <a:lnTo>
                  <a:pt x="0" y="0"/>
                </a:lnTo>
                <a:lnTo>
                  <a:pt x="0" y="7057053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40950" y="3478521"/>
            <a:ext cx="13806100" cy="4478354"/>
          </a:xfrm>
          <a:custGeom>
            <a:avLst/>
            <a:gdLst/>
            <a:ahLst/>
            <a:cxnLst/>
            <a:rect r="r" b="b" t="t" l="l"/>
            <a:pathLst>
              <a:path h="4478354" w="13806100">
                <a:moveTo>
                  <a:pt x="0" y="0"/>
                </a:moveTo>
                <a:lnTo>
                  <a:pt x="13806100" y="0"/>
                </a:lnTo>
                <a:lnTo>
                  <a:pt x="13806100" y="4478354"/>
                </a:lnTo>
                <a:lnTo>
                  <a:pt x="0" y="44783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0000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90511" y="1190890"/>
            <a:ext cx="13106979" cy="45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Criação de tabelas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80220" y="351006"/>
            <a:ext cx="912756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6999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Físico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64189" y="-312595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0" y="0"/>
                </a:moveTo>
                <a:lnTo>
                  <a:pt x="5138166" y="0"/>
                </a:lnTo>
                <a:lnTo>
                  <a:pt x="5138166" y="11588797"/>
                </a:lnTo>
                <a:lnTo>
                  <a:pt x="0" y="11588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33380" y="-650898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5138166" y="0"/>
                </a:moveTo>
                <a:lnTo>
                  <a:pt x="0" y="0"/>
                </a:lnTo>
                <a:lnTo>
                  <a:pt x="0" y="11588796"/>
                </a:lnTo>
                <a:lnTo>
                  <a:pt x="5138166" y="11588796"/>
                </a:lnTo>
                <a:lnTo>
                  <a:pt x="51381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778931"/>
            <a:ext cx="16230600" cy="7877535"/>
            <a:chOff x="0" y="0"/>
            <a:chExt cx="4274726" cy="20747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074742"/>
            </a:xfrm>
            <a:custGeom>
              <a:avLst/>
              <a:gdLst/>
              <a:ahLst/>
              <a:cxnLst/>
              <a:rect r="r" b="b" t="t" l="l"/>
              <a:pathLst>
                <a:path h="207474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050415"/>
                  </a:lnTo>
                  <a:cubicBezTo>
                    <a:pt x="4274726" y="2063850"/>
                    <a:pt x="4263834" y="2074742"/>
                    <a:pt x="4250399" y="2074742"/>
                  </a:cubicBezTo>
                  <a:lnTo>
                    <a:pt x="24327" y="2074742"/>
                  </a:lnTo>
                  <a:cubicBezTo>
                    <a:pt x="10891" y="2074742"/>
                    <a:pt x="0" y="2063850"/>
                    <a:pt x="0" y="2050415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9BC6AF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74726" cy="2112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0"/>
                </a:moveTo>
                <a:lnTo>
                  <a:pt x="2135935" y="0"/>
                </a:lnTo>
                <a:lnTo>
                  <a:pt x="2135935" y="7057053"/>
                </a:lnTo>
                <a:lnTo>
                  <a:pt x="0" y="7057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6152065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7057053"/>
                </a:moveTo>
                <a:lnTo>
                  <a:pt x="2135935" y="7057053"/>
                </a:lnTo>
                <a:lnTo>
                  <a:pt x="2135935" y="0"/>
                </a:lnTo>
                <a:lnTo>
                  <a:pt x="0" y="0"/>
                </a:lnTo>
                <a:lnTo>
                  <a:pt x="0" y="7057053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131852" y="3445243"/>
            <a:ext cx="14024295" cy="4544910"/>
          </a:xfrm>
          <a:custGeom>
            <a:avLst/>
            <a:gdLst/>
            <a:ahLst/>
            <a:cxnLst/>
            <a:rect r="r" b="b" t="t" l="l"/>
            <a:pathLst>
              <a:path h="4544910" w="14024295">
                <a:moveTo>
                  <a:pt x="0" y="0"/>
                </a:moveTo>
                <a:lnTo>
                  <a:pt x="14024296" y="0"/>
                </a:lnTo>
                <a:lnTo>
                  <a:pt x="14024296" y="4544910"/>
                </a:lnTo>
                <a:lnTo>
                  <a:pt x="0" y="45449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99999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90511" y="1190890"/>
            <a:ext cx="13106979" cy="45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Criação de tabelas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80220" y="351006"/>
            <a:ext cx="912756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6999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Físico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64189" y="-312595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0" y="0"/>
                </a:moveTo>
                <a:lnTo>
                  <a:pt x="5138166" y="0"/>
                </a:lnTo>
                <a:lnTo>
                  <a:pt x="5138166" y="11588797"/>
                </a:lnTo>
                <a:lnTo>
                  <a:pt x="0" y="11588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33380" y="-650898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5138166" y="0"/>
                </a:moveTo>
                <a:lnTo>
                  <a:pt x="0" y="0"/>
                </a:lnTo>
                <a:lnTo>
                  <a:pt x="0" y="11588796"/>
                </a:lnTo>
                <a:lnTo>
                  <a:pt x="5138166" y="11588796"/>
                </a:lnTo>
                <a:lnTo>
                  <a:pt x="51381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778931"/>
            <a:ext cx="16230600" cy="7877535"/>
            <a:chOff x="0" y="0"/>
            <a:chExt cx="4274726" cy="20747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074742"/>
            </a:xfrm>
            <a:custGeom>
              <a:avLst/>
              <a:gdLst/>
              <a:ahLst/>
              <a:cxnLst/>
              <a:rect r="r" b="b" t="t" l="l"/>
              <a:pathLst>
                <a:path h="207474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050415"/>
                  </a:lnTo>
                  <a:cubicBezTo>
                    <a:pt x="4274726" y="2063850"/>
                    <a:pt x="4263834" y="2074742"/>
                    <a:pt x="4250399" y="2074742"/>
                  </a:cubicBezTo>
                  <a:lnTo>
                    <a:pt x="24327" y="2074742"/>
                  </a:lnTo>
                  <a:cubicBezTo>
                    <a:pt x="10891" y="2074742"/>
                    <a:pt x="0" y="2063850"/>
                    <a:pt x="0" y="2050415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9BC6AF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74726" cy="2112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0"/>
                </a:moveTo>
                <a:lnTo>
                  <a:pt x="2135935" y="0"/>
                </a:lnTo>
                <a:lnTo>
                  <a:pt x="2135935" y="7057053"/>
                </a:lnTo>
                <a:lnTo>
                  <a:pt x="0" y="7057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6152065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7057053"/>
                </a:moveTo>
                <a:lnTo>
                  <a:pt x="2135935" y="7057053"/>
                </a:lnTo>
                <a:lnTo>
                  <a:pt x="2135935" y="0"/>
                </a:lnTo>
                <a:lnTo>
                  <a:pt x="0" y="0"/>
                </a:lnTo>
                <a:lnTo>
                  <a:pt x="0" y="7057053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24192" y="3581208"/>
            <a:ext cx="13839615" cy="4272981"/>
          </a:xfrm>
          <a:custGeom>
            <a:avLst/>
            <a:gdLst/>
            <a:ahLst/>
            <a:cxnLst/>
            <a:rect r="r" b="b" t="t" l="l"/>
            <a:pathLst>
              <a:path h="4272981" w="13839615">
                <a:moveTo>
                  <a:pt x="0" y="0"/>
                </a:moveTo>
                <a:lnTo>
                  <a:pt x="13839616" y="0"/>
                </a:lnTo>
                <a:lnTo>
                  <a:pt x="13839616" y="4272981"/>
                </a:lnTo>
                <a:lnTo>
                  <a:pt x="0" y="42729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90511" y="1190890"/>
            <a:ext cx="13106979" cy="45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Criação de tabelas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80220" y="351006"/>
            <a:ext cx="912756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6999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Físico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64189" y="-312595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0" y="0"/>
                </a:moveTo>
                <a:lnTo>
                  <a:pt x="5138166" y="0"/>
                </a:lnTo>
                <a:lnTo>
                  <a:pt x="5138166" y="11588797"/>
                </a:lnTo>
                <a:lnTo>
                  <a:pt x="0" y="11588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33380" y="-650898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5138166" y="0"/>
                </a:moveTo>
                <a:lnTo>
                  <a:pt x="0" y="0"/>
                </a:lnTo>
                <a:lnTo>
                  <a:pt x="0" y="11588796"/>
                </a:lnTo>
                <a:lnTo>
                  <a:pt x="5138166" y="11588796"/>
                </a:lnTo>
                <a:lnTo>
                  <a:pt x="51381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778931"/>
            <a:ext cx="16230600" cy="7877535"/>
            <a:chOff x="0" y="0"/>
            <a:chExt cx="4274726" cy="20747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074742"/>
            </a:xfrm>
            <a:custGeom>
              <a:avLst/>
              <a:gdLst/>
              <a:ahLst/>
              <a:cxnLst/>
              <a:rect r="r" b="b" t="t" l="l"/>
              <a:pathLst>
                <a:path h="207474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050415"/>
                  </a:lnTo>
                  <a:cubicBezTo>
                    <a:pt x="4274726" y="2063850"/>
                    <a:pt x="4263834" y="2074742"/>
                    <a:pt x="4250399" y="2074742"/>
                  </a:cubicBezTo>
                  <a:lnTo>
                    <a:pt x="24327" y="2074742"/>
                  </a:lnTo>
                  <a:cubicBezTo>
                    <a:pt x="10891" y="2074742"/>
                    <a:pt x="0" y="2063850"/>
                    <a:pt x="0" y="2050415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9BC6AF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74726" cy="2112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0"/>
                </a:moveTo>
                <a:lnTo>
                  <a:pt x="2135935" y="0"/>
                </a:lnTo>
                <a:lnTo>
                  <a:pt x="2135935" y="7057053"/>
                </a:lnTo>
                <a:lnTo>
                  <a:pt x="0" y="7057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6152065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7057053"/>
                </a:moveTo>
                <a:lnTo>
                  <a:pt x="2135935" y="7057053"/>
                </a:lnTo>
                <a:lnTo>
                  <a:pt x="2135935" y="0"/>
                </a:lnTo>
                <a:lnTo>
                  <a:pt x="0" y="0"/>
                </a:lnTo>
                <a:lnTo>
                  <a:pt x="0" y="7057053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408401" y="2147831"/>
            <a:ext cx="13471199" cy="7139735"/>
          </a:xfrm>
          <a:custGeom>
            <a:avLst/>
            <a:gdLst/>
            <a:ahLst/>
            <a:cxnLst/>
            <a:rect r="r" b="b" t="t" l="l"/>
            <a:pathLst>
              <a:path h="7139735" w="13471199">
                <a:moveTo>
                  <a:pt x="0" y="0"/>
                </a:moveTo>
                <a:lnTo>
                  <a:pt x="13471198" y="0"/>
                </a:lnTo>
                <a:lnTo>
                  <a:pt x="13471198" y="7139735"/>
                </a:lnTo>
                <a:lnTo>
                  <a:pt x="0" y="71397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90511" y="1190890"/>
            <a:ext cx="13106979" cy="45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Criação de tabelas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80220" y="351006"/>
            <a:ext cx="912756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6999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Físico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64189" y="-312595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0" y="0"/>
                </a:moveTo>
                <a:lnTo>
                  <a:pt x="5138166" y="0"/>
                </a:lnTo>
                <a:lnTo>
                  <a:pt x="5138166" y="11588797"/>
                </a:lnTo>
                <a:lnTo>
                  <a:pt x="0" y="11588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33380" y="-650898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5138166" y="0"/>
                </a:moveTo>
                <a:lnTo>
                  <a:pt x="0" y="0"/>
                </a:lnTo>
                <a:lnTo>
                  <a:pt x="0" y="11588796"/>
                </a:lnTo>
                <a:lnTo>
                  <a:pt x="5138166" y="11588796"/>
                </a:lnTo>
                <a:lnTo>
                  <a:pt x="51381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778931"/>
            <a:ext cx="16230600" cy="8092706"/>
            <a:chOff x="0" y="0"/>
            <a:chExt cx="4274726" cy="21314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131412"/>
            </a:xfrm>
            <a:custGeom>
              <a:avLst/>
              <a:gdLst/>
              <a:ahLst/>
              <a:cxnLst/>
              <a:rect r="r" b="b" t="t" l="l"/>
              <a:pathLst>
                <a:path h="213141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07086"/>
                  </a:lnTo>
                  <a:cubicBezTo>
                    <a:pt x="4274726" y="2120521"/>
                    <a:pt x="4263834" y="2131412"/>
                    <a:pt x="4250399" y="2131412"/>
                  </a:cubicBezTo>
                  <a:lnTo>
                    <a:pt x="24327" y="2131412"/>
                  </a:lnTo>
                  <a:cubicBezTo>
                    <a:pt x="10891" y="2131412"/>
                    <a:pt x="0" y="2120521"/>
                    <a:pt x="0" y="2107086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9BC6AF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74726" cy="21695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0"/>
                </a:moveTo>
                <a:lnTo>
                  <a:pt x="2135935" y="0"/>
                </a:lnTo>
                <a:lnTo>
                  <a:pt x="2135935" y="7057053"/>
                </a:lnTo>
                <a:lnTo>
                  <a:pt x="0" y="7057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6152065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7057053"/>
                </a:moveTo>
                <a:lnTo>
                  <a:pt x="2135935" y="7057053"/>
                </a:lnTo>
                <a:lnTo>
                  <a:pt x="2135935" y="0"/>
                </a:lnTo>
                <a:lnTo>
                  <a:pt x="0" y="0"/>
                </a:lnTo>
                <a:lnTo>
                  <a:pt x="0" y="7057053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46508" y="3419783"/>
            <a:ext cx="13794983" cy="4811000"/>
          </a:xfrm>
          <a:custGeom>
            <a:avLst/>
            <a:gdLst/>
            <a:ahLst/>
            <a:cxnLst/>
            <a:rect r="r" b="b" t="t" l="l"/>
            <a:pathLst>
              <a:path h="4811000" w="13794983">
                <a:moveTo>
                  <a:pt x="0" y="0"/>
                </a:moveTo>
                <a:lnTo>
                  <a:pt x="13794984" y="0"/>
                </a:lnTo>
                <a:lnTo>
                  <a:pt x="13794984" y="4811001"/>
                </a:lnTo>
                <a:lnTo>
                  <a:pt x="0" y="48110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90511" y="1190890"/>
            <a:ext cx="13106979" cy="45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Povoamento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80220" y="351006"/>
            <a:ext cx="912756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6999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Físico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0693961" y="-212000"/>
            <a:ext cx="15160287" cy="13499232"/>
          </a:xfrm>
          <a:custGeom>
            <a:avLst/>
            <a:gdLst/>
            <a:ahLst/>
            <a:cxnLst/>
            <a:rect r="r" b="b" t="t" l="l"/>
            <a:pathLst>
              <a:path h="13499232" w="15160287">
                <a:moveTo>
                  <a:pt x="15160287" y="0"/>
                </a:moveTo>
                <a:lnTo>
                  <a:pt x="0" y="0"/>
                </a:lnTo>
                <a:lnTo>
                  <a:pt x="0" y="13499232"/>
                </a:lnTo>
                <a:lnTo>
                  <a:pt x="15160287" y="13499232"/>
                </a:lnTo>
                <a:lnTo>
                  <a:pt x="1516028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245596">
            <a:off x="3595904" y="-2695024"/>
            <a:ext cx="12991234" cy="10782724"/>
          </a:xfrm>
          <a:custGeom>
            <a:avLst/>
            <a:gdLst/>
            <a:ahLst/>
            <a:cxnLst/>
            <a:rect r="r" b="b" t="t" l="l"/>
            <a:pathLst>
              <a:path h="10782724" w="12991234">
                <a:moveTo>
                  <a:pt x="0" y="0"/>
                </a:moveTo>
                <a:lnTo>
                  <a:pt x="12991234" y="0"/>
                </a:lnTo>
                <a:lnTo>
                  <a:pt x="12991234" y="10782724"/>
                </a:lnTo>
                <a:lnTo>
                  <a:pt x="0" y="1078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245596">
            <a:off x="5778004" y="5232523"/>
            <a:ext cx="10138772" cy="8415181"/>
          </a:xfrm>
          <a:custGeom>
            <a:avLst/>
            <a:gdLst/>
            <a:ahLst/>
            <a:cxnLst/>
            <a:rect r="r" b="b" t="t" l="l"/>
            <a:pathLst>
              <a:path h="8415181" w="10138772">
                <a:moveTo>
                  <a:pt x="0" y="0"/>
                </a:moveTo>
                <a:lnTo>
                  <a:pt x="10138772" y="0"/>
                </a:lnTo>
                <a:lnTo>
                  <a:pt x="10138772" y="8415181"/>
                </a:lnTo>
                <a:lnTo>
                  <a:pt x="0" y="84151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271268" y="-771681"/>
            <a:ext cx="8955910" cy="11065178"/>
            <a:chOff x="0" y="0"/>
            <a:chExt cx="2334495" cy="28843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34495" cy="2884308"/>
            </a:xfrm>
            <a:custGeom>
              <a:avLst/>
              <a:gdLst/>
              <a:ahLst/>
              <a:cxnLst/>
              <a:rect r="r" b="b" t="t" l="l"/>
              <a:pathLst>
                <a:path h="2884308" w="2334495">
                  <a:moveTo>
                    <a:pt x="0" y="0"/>
                  </a:moveTo>
                  <a:lnTo>
                    <a:pt x="2334495" y="0"/>
                  </a:lnTo>
                  <a:lnTo>
                    <a:pt x="2334495" y="2884308"/>
                  </a:lnTo>
                  <a:lnTo>
                    <a:pt x="0" y="2884308"/>
                  </a:lnTo>
                  <a:close/>
                </a:path>
              </a:pathLst>
            </a:custGeom>
            <a:solidFill>
              <a:srgbClr val="9BC6A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334495" cy="2922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50871" y="3597733"/>
            <a:ext cx="7175752" cy="6321965"/>
            <a:chOff x="0" y="0"/>
            <a:chExt cx="9567669" cy="8429287"/>
          </a:xfrm>
        </p:grpSpPr>
        <p:sp>
          <p:nvSpPr>
            <p:cNvPr name="Freeform 9" id="9"/>
            <p:cNvSpPr/>
            <p:nvPr/>
          </p:nvSpPr>
          <p:spPr>
            <a:xfrm flipH="false" flipV="false" rot="-8194298">
              <a:off x="2374428" y="-258020"/>
              <a:ext cx="2377358" cy="7854707"/>
            </a:xfrm>
            <a:custGeom>
              <a:avLst/>
              <a:gdLst/>
              <a:ahLst/>
              <a:cxnLst/>
              <a:rect r="r" b="b" t="t" l="l"/>
              <a:pathLst>
                <a:path h="7854707" w="2377358">
                  <a:moveTo>
                    <a:pt x="0" y="0"/>
                  </a:moveTo>
                  <a:lnTo>
                    <a:pt x="2377358" y="0"/>
                  </a:lnTo>
                  <a:lnTo>
                    <a:pt x="2377358" y="7854707"/>
                  </a:lnTo>
                  <a:lnTo>
                    <a:pt x="0" y="78547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true" flipV="false" rot="0">
              <a:off x="1348342" y="3167348"/>
              <a:ext cx="5308387" cy="5261939"/>
            </a:xfrm>
            <a:custGeom>
              <a:avLst/>
              <a:gdLst/>
              <a:ahLst/>
              <a:cxnLst/>
              <a:rect r="r" b="b" t="t" l="l"/>
              <a:pathLst>
                <a:path h="5261939" w="5308387">
                  <a:moveTo>
                    <a:pt x="5308386" y="0"/>
                  </a:moveTo>
                  <a:lnTo>
                    <a:pt x="0" y="0"/>
                  </a:lnTo>
                  <a:lnTo>
                    <a:pt x="0" y="5261939"/>
                  </a:lnTo>
                  <a:lnTo>
                    <a:pt x="5308386" y="5261939"/>
                  </a:lnTo>
                  <a:lnTo>
                    <a:pt x="5308386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5039611" y="3556185"/>
              <a:ext cx="4528059" cy="4620468"/>
            </a:xfrm>
            <a:custGeom>
              <a:avLst/>
              <a:gdLst/>
              <a:ahLst/>
              <a:cxnLst/>
              <a:rect r="r" b="b" t="t" l="l"/>
              <a:pathLst>
                <a:path h="4620468" w="4528059">
                  <a:moveTo>
                    <a:pt x="0" y="0"/>
                  </a:moveTo>
                  <a:lnTo>
                    <a:pt x="4528058" y="0"/>
                  </a:lnTo>
                  <a:lnTo>
                    <a:pt x="4528058" y="4620467"/>
                  </a:lnTo>
                  <a:lnTo>
                    <a:pt x="0" y="4620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359752" y="1323975"/>
            <a:ext cx="8731769" cy="976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57"/>
              </a:lnSpc>
              <a:spcBef>
                <a:spcPct val="0"/>
              </a:spcBef>
            </a:pPr>
            <a:r>
              <a:rPr lang="en-US" sz="8382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Conceitual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8333119" y="-212000"/>
            <a:ext cx="10108154" cy="10562453"/>
          </a:xfrm>
          <a:custGeom>
            <a:avLst/>
            <a:gdLst/>
            <a:ahLst/>
            <a:cxnLst/>
            <a:rect r="r" b="b" t="t" l="l"/>
            <a:pathLst>
              <a:path h="10562453" w="10108154">
                <a:moveTo>
                  <a:pt x="0" y="0"/>
                </a:moveTo>
                <a:lnTo>
                  <a:pt x="10108155" y="0"/>
                </a:lnTo>
                <a:lnTo>
                  <a:pt x="10108155" y="10562453"/>
                </a:lnTo>
                <a:lnTo>
                  <a:pt x="0" y="105624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64189" y="-312595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0" y="0"/>
                </a:moveTo>
                <a:lnTo>
                  <a:pt x="5138166" y="0"/>
                </a:lnTo>
                <a:lnTo>
                  <a:pt x="5138166" y="11588797"/>
                </a:lnTo>
                <a:lnTo>
                  <a:pt x="0" y="11588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33380" y="-650898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5138166" y="0"/>
                </a:moveTo>
                <a:lnTo>
                  <a:pt x="0" y="0"/>
                </a:lnTo>
                <a:lnTo>
                  <a:pt x="0" y="11588796"/>
                </a:lnTo>
                <a:lnTo>
                  <a:pt x="5138166" y="11588796"/>
                </a:lnTo>
                <a:lnTo>
                  <a:pt x="51381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778931"/>
            <a:ext cx="16230600" cy="8092706"/>
            <a:chOff x="0" y="0"/>
            <a:chExt cx="4274726" cy="21314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131412"/>
            </a:xfrm>
            <a:custGeom>
              <a:avLst/>
              <a:gdLst/>
              <a:ahLst/>
              <a:cxnLst/>
              <a:rect r="r" b="b" t="t" l="l"/>
              <a:pathLst>
                <a:path h="213141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07086"/>
                  </a:lnTo>
                  <a:cubicBezTo>
                    <a:pt x="4274726" y="2120521"/>
                    <a:pt x="4263834" y="2131412"/>
                    <a:pt x="4250399" y="2131412"/>
                  </a:cubicBezTo>
                  <a:lnTo>
                    <a:pt x="24327" y="2131412"/>
                  </a:lnTo>
                  <a:cubicBezTo>
                    <a:pt x="10891" y="2131412"/>
                    <a:pt x="0" y="2120521"/>
                    <a:pt x="0" y="2107086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9BC6AF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74726" cy="21695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0"/>
                </a:moveTo>
                <a:lnTo>
                  <a:pt x="2135935" y="0"/>
                </a:lnTo>
                <a:lnTo>
                  <a:pt x="2135935" y="7057053"/>
                </a:lnTo>
                <a:lnTo>
                  <a:pt x="0" y="7057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6152065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7057053"/>
                </a:moveTo>
                <a:lnTo>
                  <a:pt x="2135935" y="7057053"/>
                </a:lnTo>
                <a:lnTo>
                  <a:pt x="2135935" y="0"/>
                </a:lnTo>
                <a:lnTo>
                  <a:pt x="0" y="0"/>
                </a:lnTo>
                <a:lnTo>
                  <a:pt x="0" y="7057053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24814" y="3861964"/>
            <a:ext cx="13838373" cy="3926638"/>
          </a:xfrm>
          <a:custGeom>
            <a:avLst/>
            <a:gdLst/>
            <a:ahLst/>
            <a:cxnLst/>
            <a:rect r="r" b="b" t="t" l="l"/>
            <a:pathLst>
              <a:path h="3926638" w="13838373">
                <a:moveTo>
                  <a:pt x="0" y="0"/>
                </a:moveTo>
                <a:lnTo>
                  <a:pt x="13838372" y="0"/>
                </a:lnTo>
                <a:lnTo>
                  <a:pt x="13838372" y="3926639"/>
                </a:lnTo>
                <a:lnTo>
                  <a:pt x="0" y="39266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90511" y="1190890"/>
            <a:ext cx="13106979" cy="45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Povoamento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80220" y="351006"/>
            <a:ext cx="912756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6999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Físico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64189" y="-312595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0" y="0"/>
                </a:moveTo>
                <a:lnTo>
                  <a:pt x="5138166" y="0"/>
                </a:lnTo>
                <a:lnTo>
                  <a:pt x="5138166" y="11588797"/>
                </a:lnTo>
                <a:lnTo>
                  <a:pt x="0" y="11588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33380" y="-650898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5138166" y="0"/>
                </a:moveTo>
                <a:lnTo>
                  <a:pt x="0" y="0"/>
                </a:lnTo>
                <a:lnTo>
                  <a:pt x="0" y="11588796"/>
                </a:lnTo>
                <a:lnTo>
                  <a:pt x="5138166" y="11588796"/>
                </a:lnTo>
                <a:lnTo>
                  <a:pt x="51381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778931"/>
            <a:ext cx="16230600" cy="8092706"/>
            <a:chOff x="0" y="0"/>
            <a:chExt cx="4274726" cy="21314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131412"/>
            </a:xfrm>
            <a:custGeom>
              <a:avLst/>
              <a:gdLst/>
              <a:ahLst/>
              <a:cxnLst/>
              <a:rect r="r" b="b" t="t" l="l"/>
              <a:pathLst>
                <a:path h="213141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07086"/>
                  </a:lnTo>
                  <a:cubicBezTo>
                    <a:pt x="4274726" y="2120521"/>
                    <a:pt x="4263834" y="2131412"/>
                    <a:pt x="4250399" y="2131412"/>
                  </a:cubicBezTo>
                  <a:lnTo>
                    <a:pt x="24327" y="2131412"/>
                  </a:lnTo>
                  <a:cubicBezTo>
                    <a:pt x="10891" y="2131412"/>
                    <a:pt x="0" y="2120521"/>
                    <a:pt x="0" y="2107086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9BC6AF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74726" cy="21695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0"/>
                </a:moveTo>
                <a:lnTo>
                  <a:pt x="2135935" y="0"/>
                </a:lnTo>
                <a:lnTo>
                  <a:pt x="2135935" y="7057053"/>
                </a:lnTo>
                <a:lnTo>
                  <a:pt x="0" y="7057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6152065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7057053"/>
                </a:moveTo>
                <a:lnTo>
                  <a:pt x="2135935" y="7057053"/>
                </a:lnTo>
                <a:lnTo>
                  <a:pt x="2135935" y="0"/>
                </a:lnTo>
                <a:lnTo>
                  <a:pt x="0" y="0"/>
                </a:lnTo>
                <a:lnTo>
                  <a:pt x="0" y="7057053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191620" y="3713498"/>
            <a:ext cx="13904759" cy="4223571"/>
          </a:xfrm>
          <a:custGeom>
            <a:avLst/>
            <a:gdLst/>
            <a:ahLst/>
            <a:cxnLst/>
            <a:rect r="r" b="b" t="t" l="l"/>
            <a:pathLst>
              <a:path h="4223571" w="13904759">
                <a:moveTo>
                  <a:pt x="0" y="0"/>
                </a:moveTo>
                <a:lnTo>
                  <a:pt x="13904760" y="0"/>
                </a:lnTo>
                <a:lnTo>
                  <a:pt x="13904760" y="4223571"/>
                </a:lnTo>
                <a:lnTo>
                  <a:pt x="0" y="42235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90511" y="1190890"/>
            <a:ext cx="13106979" cy="45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Povoamento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80220" y="351006"/>
            <a:ext cx="912756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6999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Físico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64189" y="-312595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0" y="0"/>
                </a:moveTo>
                <a:lnTo>
                  <a:pt x="5138166" y="0"/>
                </a:lnTo>
                <a:lnTo>
                  <a:pt x="5138166" y="11588797"/>
                </a:lnTo>
                <a:lnTo>
                  <a:pt x="0" y="11588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33380" y="-650898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5138166" y="0"/>
                </a:moveTo>
                <a:lnTo>
                  <a:pt x="0" y="0"/>
                </a:lnTo>
                <a:lnTo>
                  <a:pt x="0" y="11588796"/>
                </a:lnTo>
                <a:lnTo>
                  <a:pt x="5138166" y="11588796"/>
                </a:lnTo>
                <a:lnTo>
                  <a:pt x="51381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778931"/>
            <a:ext cx="16230600" cy="8092706"/>
            <a:chOff x="0" y="0"/>
            <a:chExt cx="4274726" cy="21314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131412"/>
            </a:xfrm>
            <a:custGeom>
              <a:avLst/>
              <a:gdLst/>
              <a:ahLst/>
              <a:cxnLst/>
              <a:rect r="r" b="b" t="t" l="l"/>
              <a:pathLst>
                <a:path h="213141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07086"/>
                  </a:lnTo>
                  <a:cubicBezTo>
                    <a:pt x="4274726" y="2120521"/>
                    <a:pt x="4263834" y="2131412"/>
                    <a:pt x="4250399" y="2131412"/>
                  </a:cubicBezTo>
                  <a:lnTo>
                    <a:pt x="24327" y="2131412"/>
                  </a:lnTo>
                  <a:cubicBezTo>
                    <a:pt x="10891" y="2131412"/>
                    <a:pt x="0" y="2120521"/>
                    <a:pt x="0" y="2107086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9BC6AF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74726" cy="21695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0"/>
                </a:moveTo>
                <a:lnTo>
                  <a:pt x="2135935" y="0"/>
                </a:lnTo>
                <a:lnTo>
                  <a:pt x="2135935" y="7057053"/>
                </a:lnTo>
                <a:lnTo>
                  <a:pt x="0" y="7057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6152065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7057053"/>
                </a:moveTo>
                <a:lnTo>
                  <a:pt x="2135935" y="7057053"/>
                </a:lnTo>
                <a:lnTo>
                  <a:pt x="2135935" y="0"/>
                </a:lnTo>
                <a:lnTo>
                  <a:pt x="0" y="0"/>
                </a:lnTo>
                <a:lnTo>
                  <a:pt x="0" y="7057053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023567" y="2133871"/>
            <a:ext cx="12240865" cy="7382826"/>
          </a:xfrm>
          <a:custGeom>
            <a:avLst/>
            <a:gdLst/>
            <a:ahLst/>
            <a:cxnLst/>
            <a:rect r="r" b="b" t="t" l="l"/>
            <a:pathLst>
              <a:path h="7382826" w="12240865">
                <a:moveTo>
                  <a:pt x="0" y="0"/>
                </a:moveTo>
                <a:lnTo>
                  <a:pt x="12240866" y="0"/>
                </a:lnTo>
                <a:lnTo>
                  <a:pt x="12240866" y="7382826"/>
                </a:lnTo>
                <a:lnTo>
                  <a:pt x="0" y="73828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90511" y="1190890"/>
            <a:ext cx="13106979" cy="45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Povoamento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80220" y="351006"/>
            <a:ext cx="912756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6999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Físico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64189" y="-312595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0" y="0"/>
                </a:moveTo>
                <a:lnTo>
                  <a:pt x="5138166" y="0"/>
                </a:lnTo>
                <a:lnTo>
                  <a:pt x="5138166" y="11588797"/>
                </a:lnTo>
                <a:lnTo>
                  <a:pt x="0" y="11588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33380" y="-650898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5138166" y="0"/>
                </a:moveTo>
                <a:lnTo>
                  <a:pt x="0" y="0"/>
                </a:lnTo>
                <a:lnTo>
                  <a:pt x="0" y="11588796"/>
                </a:lnTo>
                <a:lnTo>
                  <a:pt x="5138166" y="11588796"/>
                </a:lnTo>
                <a:lnTo>
                  <a:pt x="51381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778931"/>
            <a:ext cx="16230600" cy="8092706"/>
            <a:chOff x="0" y="0"/>
            <a:chExt cx="4274726" cy="21314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131412"/>
            </a:xfrm>
            <a:custGeom>
              <a:avLst/>
              <a:gdLst/>
              <a:ahLst/>
              <a:cxnLst/>
              <a:rect r="r" b="b" t="t" l="l"/>
              <a:pathLst>
                <a:path h="213141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07086"/>
                  </a:lnTo>
                  <a:cubicBezTo>
                    <a:pt x="4274726" y="2120521"/>
                    <a:pt x="4263834" y="2131412"/>
                    <a:pt x="4250399" y="2131412"/>
                  </a:cubicBezTo>
                  <a:lnTo>
                    <a:pt x="24327" y="2131412"/>
                  </a:lnTo>
                  <a:cubicBezTo>
                    <a:pt x="10891" y="2131412"/>
                    <a:pt x="0" y="2120521"/>
                    <a:pt x="0" y="2107086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9BC6AF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74726" cy="21695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0"/>
                </a:moveTo>
                <a:lnTo>
                  <a:pt x="2135935" y="0"/>
                </a:lnTo>
                <a:lnTo>
                  <a:pt x="2135935" y="7057053"/>
                </a:lnTo>
                <a:lnTo>
                  <a:pt x="0" y="7057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6152065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7057053"/>
                </a:moveTo>
                <a:lnTo>
                  <a:pt x="2135935" y="7057053"/>
                </a:lnTo>
                <a:lnTo>
                  <a:pt x="2135935" y="0"/>
                </a:lnTo>
                <a:lnTo>
                  <a:pt x="0" y="0"/>
                </a:lnTo>
                <a:lnTo>
                  <a:pt x="0" y="7057053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373484" y="4135029"/>
            <a:ext cx="13541031" cy="3380510"/>
          </a:xfrm>
          <a:custGeom>
            <a:avLst/>
            <a:gdLst/>
            <a:ahLst/>
            <a:cxnLst/>
            <a:rect r="r" b="b" t="t" l="l"/>
            <a:pathLst>
              <a:path h="3380510" w="13541031">
                <a:moveTo>
                  <a:pt x="0" y="0"/>
                </a:moveTo>
                <a:lnTo>
                  <a:pt x="13541032" y="0"/>
                </a:lnTo>
                <a:lnTo>
                  <a:pt x="13541032" y="3380510"/>
                </a:lnTo>
                <a:lnTo>
                  <a:pt x="0" y="33805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90511" y="1190890"/>
            <a:ext cx="13106979" cy="45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Povoamento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80220" y="351006"/>
            <a:ext cx="912756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6999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Físico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64189" y="-312595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0" y="0"/>
                </a:moveTo>
                <a:lnTo>
                  <a:pt x="5138166" y="0"/>
                </a:lnTo>
                <a:lnTo>
                  <a:pt x="5138166" y="11588797"/>
                </a:lnTo>
                <a:lnTo>
                  <a:pt x="0" y="11588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33380" y="-650898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5138166" y="0"/>
                </a:moveTo>
                <a:lnTo>
                  <a:pt x="0" y="0"/>
                </a:lnTo>
                <a:lnTo>
                  <a:pt x="0" y="11588796"/>
                </a:lnTo>
                <a:lnTo>
                  <a:pt x="5138166" y="11588796"/>
                </a:lnTo>
                <a:lnTo>
                  <a:pt x="51381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778931"/>
            <a:ext cx="16230600" cy="8092706"/>
            <a:chOff x="0" y="0"/>
            <a:chExt cx="4274726" cy="21314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131412"/>
            </a:xfrm>
            <a:custGeom>
              <a:avLst/>
              <a:gdLst/>
              <a:ahLst/>
              <a:cxnLst/>
              <a:rect r="r" b="b" t="t" l="l"/>
              <a:pathLst>
                <a:path h="213141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07086"/>
                  </a:lnTo>
                  <a:cubicBezTo>
                    <a:pt x="4274726" y="2120521"/>
                    <a:pt x="4263834" y="2131412"/>
                    <a:pt x="4250399" y="2131412"/>
                  </a:cubicBezTo>
                  <a:lnTo>
                    <a:pt x="24327" y="2131412"/>
                  </a:lnTo>
                  <a:cubicBezTo>
                    <a:pt x="10891" y="2131412"/>
                    <a:pt x="0" y="2120521"/>
                    <a:pt x="0" y="2107086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9BC6AF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74726" cy="21695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0"/>
                </a:moveTo>
                <a:lnTo>
                  <a:pt x="2135935" y="0"/>
                </a:lnTo>
                <a:lnTo>
                  <a:pt x="2135935" y="7057053"/>
                </a:lnTo>
                <a:lnTo>
                  <a:pt x="0" y="7057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6152065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7057053"/>
                </a:moveTo>
                <a:lnTo>
                  <a:pt x="2135935" y="7057053"/>
                </a:lnTo>
                <a:lnTo>
                  <a:pt x="2135935" y="0"/>
                </a:lnTo>
                <a:lnTo>
                  <a:pt x="0" y="0"/>
                </a:lnTo>
                <a:lnTo>
                  <a:pt x="0" y="7057053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36710" y="3321391"/>
            <a:ext cx="13814581" cy="5007785"/>
          </a:xfrm>
          <a:custGeom>
            <a:avLst/>
            <a:gdLst/>
            <a:ahLst/>
            <a:cxnLst/>
            <a:rect r="r" b="b" t="t" l="l"/>
            <a:pathLst>
              <a:path h="5007785" w="13814581">
                <a:moveTo>
                  <a:pt x="0" y="0"/>
                </a:moveTo>
                <a:lnTo>
                  <a:pt x="13814580" y="0"/>
                </a:lnTo>
                <a:lnTo>
                  <a:pt x="13814580" y="5007785"/>
                </a:lnTo>
                <a:lnTo>
                  <a:pt x="0" y="50077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90511" y="1190890"/>
            <a:ext cx="13106979" cy="45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Povoamento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80220" y="351006"/>
            <a:ext cx="912756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6999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Físico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64189" y="-312595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0" y="0"/>
                </a:moveTo>
                <a:lnTo>
                  <a:pt x="5138166" y="0"/>
                </a:lnTo>
                <a:lnTo>
                  <a:pt x="5138166" y="11588797"/>
                </a:lnTo>
                <a:lnTo>
                  <a:pt x="0" y="11588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33380" y="-650898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5138166" y="0"/>
                </a:moveTo>
                <a:lnTo>
                  <a:pt x="0" y="0"/>
                </a:lnTo>
                <a:lnTo>
                  <a:pt x="0" y="11588796"/>
                </a:lnTo>
                <a:lnTo>
                  <a:pt x="5138166" y="11588796"/>
                </a:lnTo>
                <a:lnTo>
                  <a:pt x="51381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778931"/>
            <a:ext cx="16230600" cy="8092706"/>
            <a:chOff x="0" y="0"/>
            <a:chExt cx="4274726" cy="21314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131412"/>
            </a:xfrm>
            <a:custGeom>
              <a:avLst/>
              <a:gdLst/>
              <a:ahLst/>
              <a:cxnLst/>
              <a:rect r="r" b="b" t="t" l="l"/>
              <a:pathLst>
                <a:path h="213141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07086"/>
                  </a:lnTo>
                  <a:cubicBezTo>
                    <a:pt x="4274726" y="2120521"/>
                    <a:pt x="4263834" y="2131412"/>
                    <a:pt x="4250399" y="2131412"/>
                  </a:cubicBezTo>
                  <a:lnTo>
                    <a:pt x="24327" y="2131412"/>
                  </a:lnTo>
                  <a:cubicBezTo>
                    <a:pt x="10891" y="2131412"/>
                    <a:pt x="0" y="2120521"/>
                    <a:pt x="0" y="2107086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9BC6AF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74726" cy="21695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0"/>
                </a:moveTo>
                <a:lnTo>
                  <a:pt x="2135935" y="0"/>
                </a:lnTo>
                <a:lnTo>
                  <a:pt x="2135935" y="7057053"/>
                </a:lnTo>
                <a:lnTo>
                  <a:pt x="0" y="7057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6152065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7057053"/>
                </a:moveTo>
                <a:lnTo>
                  <a:pt x="2135935" y="7057053"/>
                </a:lnTo>
                <a:lnTo>
                  <a:pt x="2135935" y="0"/>
                </a:lnTo>
                <a:lnTo>
                  <a:pt x="0" y="0"/>
                </a:lnTo>
                <a:lnTo>
                  <a:pt x="0" y="7057053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073725" y="2838093"/>
            <a:ext cx="14140549" cy="5974382"/>
          </a:xfrm>
          <a:custGeom>
            <a:avLst/>
            <a:gdLst/>
            <a:ahLst/>
            <a:cxnLst/>
            <a:rect r="r" b="b" t="t" l="l"/>
            <a:pathLst>
              <a:path h="5974382" w="14140549">
                <a:moveTo>
                  <a:pt x="0" y="0"/>
                </a:moveTo>
                <a:lnTo>
                  <a:pt x="14140550" y="0"/>
                </a:lnTo>
                <a:lnTo>
                  <a:pt x="14140550" y="5974382"/>
                </a:lnTo>
                <a:lnTo>
                  <a:pt x="0" y="59743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90511" y="1190890"/>
            <a:ext cx="13106979" cy="45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Povoamento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80220" y="351006"/>
            <a:ext cx="912756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6999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Físico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64189" y="-312595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0" y="0"/>
                </a:moveTo>
                <a:lnTo>
                  <a:pt x="5138166" y="0"/>
                </a:lnTo>
                <a:lnTo>
                  <a:pt x="5138166" y="11588797"/>
                </a:lnTo>
                <a:lnTo>
                  <a:pt x="0" y="11588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33380" y="-650898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5138166" y="0"/>
                </a:moveTo>
                <a:lnTo>
                  <a:pt x="0" y="0"/>
                </a:lnTo>
                <a:lnTo>
                  <a:pt x="0" y="11588796"/>
                </a:lnTo>
                <a:lnTo>
                  <a:pt x="5138166" y="11588796"/>
                </a:lnTo>
                <a:lnTo>
                  <a:pt x="51381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778931"/>
            <a:ext cx="16230600" cy="8092706"/>
            <a:chOff x="0" y="0"/>
            <a:chExt cx="4274726" cy="21314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131412"/>
            </a:xfrm>
            <a:custGeom>
              <a:avLst/>
              <a:gdLst/>
              <a:ahLst/>
              <a:cxnLst/>
              <a:rect r="r" b="b" t="t" l="l"/>
              <a:pathLst>
                <a:path h="213141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07086"/>
                  </a:lnTo>
                  <a:cubicBezTo>
                    <a:pt x="4274726" y="2120521"/>
                    <a:pt x="4263834" y="2131412"/>
                    <a:pt x="4250399" y="2131412"/>
                  </a:cubicBezTo>
                  <a:lnTo>
                    <a:pt x="24327" y="2131412"/>
                  </a:lnTo>
                  <a:cubicBezTo>
                    <a:pt x="10891" y="2131412"/>
                    <a:pt x="0" y="2120521"/>
                    <a:pt x="0" y="2107086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9BC6AF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74726" cy="21695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0"/>
                </a:moveTo>
                <a:lnTo>
                  <a:pt x="2135935" y="0"/>
                </a:lnTo>
                <a:lnTo>
                  <a:pt x="2135935" y="7057053"/>
                </a:lnTo>
                <a:lnTo>
                  <a:pt x="0" y="7057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6152065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7057053"/>
                </a:moveTo>
                <a:lnTo>
                  <a:pt x="2135935" y="7057053"/>
                </a:lnTo>
                <a:lnTo>
                  <a:pt x="2135935" y="0"/>
                </a:lnTo>
                <a:lnTo>
                  <a:pt x="0" y="0"/>
                </a:lnTo>
                <a:lnTo>
                  <a:pt x="0" y="7057053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54631" y="2984297"/>
            <a:ext cx="13778737" cy="3513578"/>
          </a:xfrm>
          <a:custGeom>
            <a:avLst/>
            <a:gdLst/>
            <a:ahLst/>
            <a:cxnLst/>
            <a:rect r="r" b="b" t="t" l="l"/>
            <a:pathLst>
              <a:path h="3513578" w="13778737">
                <a:moveTo>
                  <a:pt x="0" y="0"/>
                </a:moveTo>
                <a:lnTo>
                  <a:pt x="13778738" y="0"/>
                </a:lnTo>
                <a:lnTo>
                  <a:pt x="13778738" y="3513578"/>
                </a:lnTo>
                <a:lnTo>
                  <a:pt x="0" y="35135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132654" y="7205209"/>
            <a:ext cx="10022692" cy="1663057"/>
          </a:xfrm>
          <a:custGeom>
            <a:avLst/>
            <a:gdLst/>
            <a:ahLst/>
            <a:cxnLst/>
            <a:rect r="r" b="b" t="t" l="l"/>
            <a:pathLst>
              <a:path h="1663057" w="10022692">
                <a:moveTo>
                  <a:pt x="0" y="0"/>
                </a:moveTo>
                <a:lnTo>
                  <a:pt x="10022692" y="0"/>
                </a:lnTo>
                <a:lnTo>
                  <a:pt x="10022692" y="1663058"/>
                </a:lnTo>
                <a:lnTo>
                  <a:pt x="0" y="16630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90511" y="1190890"/>
            <a:ext cx="13106979" cy="45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Consultas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580220" y="351006"/>
            <a:ext cx="912756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6999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Físico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64189" y="-312595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0" y="0"/>
                </a:moveTo>
                <a:lnTo>
                  <a:pt x="5138166" y="0"/>
                </a:lnTo>
                <a:lnTo>
                  <a:pt x="5138166" y="11588797"/>
                </a:lnTo>
                <a:lnTo>
                  <a:pt x="0" y="11588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33380" y="-650898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5138166" y="0"/>
                </a:moveTo>
                <a:lnTo>
                  <a:pt x="0" y="0"/>
                </a:lnTo>
                <a:lnTo>
                  <a:pt x="0" y="11588796"/>
                </a:lnTo>
                <a:lnTo>
                  <a:pt x="5138166" y="11588796"/>
                </a:lnTo>
                <a:lnTo>
                  <a:pt x="51381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778931"/>
            <a:ext cx="16230600" cy="8092706"/>
            <a:chOff x="0" y="0"/>
            <a:chExt cx="4274726" cy="21314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131412"/>
            </a:xfrm>
            <a:custGeom>
              <a:avLst/>
              <a:gdLst/>
              <a:ahLst/>
              <a:cxnLst/>
              <a:rect r="r" b="b" t="t" l="l"/>
              <a:pathLst>
                <a:path h="213141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07086"/>
                  </a:lnTo>
                  <a:cubicBezTo>
                    <a:pt x="4274726" y="2120521"/>
                    <a:pt x="4263834" y="2131412"/>
                    <a:pt x="4250399" y="2131412"/>
                  </a:cubicBezTo>
                  <a:lnTo>
                    <a:pt x="24327" y="2131412"/>
                  </a:lnTo>
                  <a:cubicBezTo>
                    <a:pt x="10891" y="2131412"/>
                    <a:pt x="0" y="2120521"/>
                    <a:pt x="0" y="2107086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9BC6AF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74726" cy="21695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0"/>
                </a:moveTo>
                <a:lnTo>
                  <a:pt x="2135935" y="0"/>
                </a:lnTo>
                <a:lnTo>
                  <a:pt x="2135935" y="7057053"/>
                </a:lnTo>
                <a:lnTo>
                  <a:pt x="0" y="7057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6152065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7057053"/>
                </a:moveTo>
                <a:lnTo>
                  <a:pt x="2135935" y="7057053"/>
                </a:lnTo>
                <a:lnTo>
                  <a:pt x="2135935" y="0"/>
                </a:lnTo>
                <a:lnTo>
                  <a:pt x="0" y="0"/>
                </a:lnTo>
                <a:lnTo>
                  <a:pt x="0" y="7057053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121287" y="3065491"/>
            <a:ext cx="14045426" cy="3402308"/>
          </a:xfrm>
          <a:custGeom>
            <a:avLst/>
            <a:gdLst/>
            <a:ahLst/>
            <a:cxnLst/>
            <a:rect r="r" b="b" t="t" l="l"/>
            <a:pathLst>
              <a:path h="3402308" w="14045426">
                <a:moveTo>
                  <a:pt x="0" y="0"/>
                </a:moveTo>
                <a:lnTo>
                  <a:pt x="14045426" y="0"/>
                </a:lnTo>
                <a:lnTo>
                  <a:pt x="14045426" y="3402308"/>
                </a:lnTo>
                <a:lnTo>
                  <a:pt x="0" y="34023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809677" y="7182174"/>
            <a:ext cx="6668645" cy="1716195"/>
          </a:xfrm>
          <a:custGeom>
            <a:avLst/>
            <a:gdLst/>
            <a:ahLst/>
            <a:cxnLst/>
            <a:rect r="r" b="b" t="t" l="l"/>
            <a:pathLst>
              <a:path h="1716195" w="6668645">
                <a:moveTo>
                  <a:pt x="0" y="0"/>
                </a:moveTo>
                <a:lnTo>
                  <a:pt x="6668646" y="0"/>
                </a:lnTo>
                <a:lnTo>
                  <a:pt x="6668646" y="1716196"/>
                </a:lnTo>
                <a:lnTo>
                  <a:pt x="0" y="17161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90511" y="1190890"/>
            <a:ext cx="13106979" cy="45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Consultas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580220" y="351006"/>
            <a:ext cx="912756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6999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Físico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64189" y="-312595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0" y="0"/>
                </a:moveTo>
                <a:lnTo>
                  <a:pt x="5138166" y="0"/>
                </a:lnTo>
                <a:lnTo>
                  <a:pt x="5138166" y="11588797"/>
                </a:lnTo>
                <a:lnTo>
                  <a:pt x="0" y="11588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33380" y="-650898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5138166" y="0"/>
                </a:moveTo>
                <a:lnTo>
                  <a:pt x="0" y="0"/>
                </a:lnTo>
                <a:lnTo>
                  <a:pt x="0" y="11588796"/>
                </a:lnTo>
                <a:lnTo>
                  <a:pt x="5138166" y="11588796"/>
                </a:lnTo>
                <a:lnTo>
                  <a:pt x="51381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778931"/>
            <a:ext cx="16230600" cy="8092706"/>
            <a:chOff x="0" y="0"/>
            <a:chExt cx="4274726" cy="21314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131412"/>
            </a:xfrm>
            <a:custGeom>
              <a:avLst/>
              <a:gdLst/>
              <a:ahLst/>
              <a:cxnLst/>
              <a:rect r="r" b="b" t="t" l="l"/>
              <a:pathLst>
                <a:path h="213141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07086"/>
                  </a:lnTo>
                  <a:cubicBezTo>
                    <a:pt x="4274726" y="2120521"/>
                    <a:pt x="4263834" y="2131412"/>
                    <a:pt x="4250399" y="2131412"/>
                  </a:cubicBezTo>
                  <a:lnTo>
                    <a:pt x="24327" y="2131412"/>
                  </a:lnTo>
                  <a:cubicBezTo>
                    <a:pt x="10891" y="2131412"/>
                    <a:pt x="0" y="2120521"/>
                    <a:pt x="0" y="2107086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9BC6AF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74726" cy="21695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0"/>
                </a:moveTo>
                <a:lnTo>
                  <a:pt x="2135935" y="0"/>
                </a:lnTo>
                <a:lnTo>
                  <a:pt x="2135935" y="7057053"/>
                </a:lnTo>
                <a:lnTo>
                  <a:pt x="0" y="7057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6152065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7057053"/>
                </a:moveTo>
                <a:lnTo>
                  <a:pt x="2135935" y="7057053"/>
                </a:lnTo>
                <a:lnTo>
                  <a:pt x="2135935" y="0"/>
                </a:lnTo>
                <a:lnTo>
                  <a:pt x="0" y="0"/>
                </a:lnTo>
                <a:lnTo>
                  <a:pt x="0" y="7057053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646474" y="2301435"/>
            <a:ext cx="12995051" cy="4228548"/>
          </a:xfrm>
          <a:custGeom>
            <a:avLst/>
            <a:gdLst/>
            <a:ahLst/>
            <a:cxnLst/>
            <a:rect r="r" b="b" t="t" l="l"/>
            <a:pathLst>
              <a:path h="4228548" w="12995051">
                <a:moveTo>
                  <a:pt x="0" y="0"/>
                </a:moveTo>
                <a:lnTo>
                  <a:pt x="12995052" y="0"/>
                </a:lnTo>
                <a:lnTo>
                  <a:pt x="12995052" y="4228548"/>
                </a:lnTo>
                <a:lnTo>
                  <a:pt x="0" y="42285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590653" y="7177683"/>
            <a:ext cx="5106694" cy="1429112"/>
          </a:xfrm>
          <a:custGeom>
            <a:avLst/>
            <a:gdLst/>
            <a:ahLst/>
            <a:cxnLst/>
            <a:rect r="r" b="b" t="t" l="l"/>
            <a:pathLst>
              <a:path h="1429112" w="5106694">
                <a:moveTo>
                  <a:pt x="0" y="0"/>
                </a:moveTo>
                <a:lnTo>
                  <a:pt x="5106694" y="0"/>
                </a:lnTo>
                <a:lnTo>
                  <a:pt x="5106694" y="1429113"/>
                </a:lnTo>
                <a:lnTo>
                  <a:pt x="0" y="14291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90511" y="1190890"/>
            <a:ext cx="13106979" cy="45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Consultas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580220" y="351006"/>
            <a:ext cx="912756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6999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Físico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64189" y="-312595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0" y="0"/>
                </a:moveTo>
                <a:lnTo>
                  <a:pt x="5138166" y="0"/>
                </a:lnTo>
                <a:lnTo>
                  <a:pt x="5138166" y="11588797"/>
                </a:lnTo>
                <a:lnTo>
                  <a:pt x="0" y="11588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33380" y="-650898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5138166" y="0"/>
                </a:moveTo>
                <a:lnTo>
                  <a:pt x="0" y="0"/>
                </a:lnTo>
                <a:lnTo>
                  <a:pt x="0" y="11588796"/>
                </a:lnTo>
                <a:lnTo>
                  <a:pt x="5138166" y="11588796"/>
                </a:lnTo>
                <a:lnTo>
                  <a:pt x="51381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778931"/>
            <a:ext cx="16230600" cy="8092706"/>
            <a:chOff x="0" y="0"/>
            <a:chExt cx="4274726" cy="21314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131412"/>
            </a:xfrm>
            <a:custGeom>
              <a:avLst/>
              <a:gdLst/>
              <a:ahLst/>
              <a:cxnLst/>
              <a:rect r="r" b="b" t="t" l="l"/>
              <a:pathLst>
                <a:path h="213141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07086"/>
                  </a:lnTo>
                  <a:cubicBezTo>
                    <a:pt x="4274726" y="2120521"/>
                    <a:pt x="4263834" y="2131412"/>
                    <a:pt x="4250399" y="2131412"/>
                  </a:cubicBezTo>
                  <a:lnTo>
                    <a:pt x="24327" y="2131412"/>
                  </a:lnTo>
                  <a:cubicBezTo>
                    <a:pt x="10891" y="2131412"/>
                    <a:pt x="0" y="2120521"/>
                    <a:pt x="0" y="2107086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9BC6AF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74726" cy="21695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0"/>
                </a:moveTo>
                <a:lnTo>
                  <a:pt x="2135935" y="0"/>
                </a:lnTo>
                <a:lnTo>
                  <a:pt x="2135935" y="7057053"/>
                </a:lnTo>
                <a:lnTo>
                  <a:pt x="0" y="7057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6152065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7057053"/>
                </a:moveTo>
                <a:lnTo>
                  <a:pt x="2135935" y="7057053"/>
                </a:lnTo>
                <a:lnTo>
                  <a:pt x="2135935" y="0"/>
                </a:lnTo>
                <a:lnTo>
                  <a:pt x="0" y="0"/>
                </a:lnTo>
                <a:lnTo>
                  <a:pt x="0" y="7057053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027075" y="2003340"/>
            <a:ext cx="12233850" cy="5406414"/>
          </a:xfrm>
          <a:custGeom>
            <a:avLst/>
            <a:gdLst/>
            <a:ahLst/>
            <a:cxnLst/>
            <a:rect r="r" b="b" t="t" l="l"/>
            <a:pathLst>
              <a:path h="5406414" w="12233850">
                <a:moveTo>
                  <a:pt x="0" y="0"/>
                </a:moveTo>
                <a:lnTo>
                  <a:pt x="12233850" y="0"/>
                </a:lnTo>
                <a:lnTo>
                  <a:pt x="12233850" y="5406414"/>
                </a:lnTo>
                <a:lnTo>
                  <a:pt x="0" y="54064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851863" y="7762179"/>
            <a:ext cx="6584273" cy="1657067"/>
          </a:xfrm>
          <a:custGeom>
            <a:avLst/>
            <a:gdLst/>
            <a:ahLst/>
            <a:cxnLst/>
            <a:rect r="r" b="b" t="t" l="l"/>
            <a:pathLst>
              <a:path h="1657067" w="6584273">
                <a:moveTo>
                  <a:pt x="0" y="0"/>
                </a:moveTo>
                <a:lnTo>
                  <a:pt x="6584274" y="0"/>
                </a:lnTo>
                <a:lnTo>
                  <a:pt x="6584274" y="1657067"/>
                </a:lnTo>
                <a:lnTo>
                  <a:pt x="0" y="16570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90511" y="1190890"/>
            <a:ext cx="13106979" cy="45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Consultas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580220" y="351006"/>
            <a:ext cx="912756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6999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Físico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968491">
            <a:off x="5775201" y="5594652"/>
            <a:ext cx="14029171" cy="5506450"/>
          </a:xfrm>
          <a:custGeom>
            <a:avLst/>
            <a:gdLst/>
            <a:ahLst/>
            <a:cxnLst/>
            <a:rect r="r" b="b" t="t" l="l"/>
            <a:pathLst>
              <a:path h="5506450" w="14029171">
                <a:moveTo>
                  <a:pt x="14029171" y="0"/>
                </a:moveTo>
                <a:lnTo>
                  <a:pt x="0" y="0"/>
                </a:lnTo>
                <a:lnTo>
                  <a:pt x="0" y="5506449"/>
                </a:lnTo>
                <a:lnTo>
                  <a:pt x="14029171" y="5506449"/>
                </a:lnTo>
                <a:lnTo>
                  <a:pt x="140291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62469">
            <a:off x="11881943" y="1969182"/>
            <a:ext cx="7246668" cy="6821530"/>
          </a:xfrm>
          <a:custGeom>
            <a:avLst/>
            <a:gdLst/>
            <a:ahLst/>
            <a:cxnLst/>
            <a:rect r="r" b="b" t="t" l="l"/>
            <a:pathLst>
              <a:path h="6821530" w="7246668">
                <a:moveTo>
                  <a:pt x="0" y="0"/>
                </a:moveTo>
                <a:lnTo>
                  <a:pt x="7246668" y="0"/>
                </a:lnTo>
                <a:lnTo>
                  <a:pt x="7246668" y="6821531"/>
                </a:lnTo>
                <a:lnTo>
                  <a:pt x="0" y="68215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57713" y="5675902"/>
            <a:ext cx="6257877" cy="3582128"/>
          </a:xfrm>
          <a:custGeom>
            <a:avLst/>
            <a:gdLst/>
            <a:ahLst/>
            <a:cxnLst/>
            <a:rect r="r" b="b" t="t" l="l"/>
            <a:pathLst>
              <a:path h="3582128" w="6257877">
                <a:moveTo>
                  <a:pt x="0" y="0"/>
                </a:moveTo>
                <a:lnTo>
                  <a:pt x="6257877" y="0"/>
                </a:lnTo>
                <a:lnTo>
                  <a:pt x="6257877" y="3582128"/>
                </a:lnTo>
                <a:lnTo>
                  <a:pt x="0" y="35821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199227">
            <a:off x="11062762" y="1284424"/>
            <a:ext cx="2525369" cy="8229600"/>
          </a:xfrm>
          <a:custGeom>
            <a:avLst/>
            <a:gdLst/>
            <a:ahLst/>
            <a:cxnLst/>
            <a:rect r="r" b="b" t="t" l="l"/>
            <a:pathLst>
              <a:path h="8229600" w="2525369">
                <a:moveTo>
                  <a:pt x="0" y="0"/>
                </a:moveTo>
                <a:lnTo>
                  <a:pt x="2525368" y="0"/>
                </a:lnTo>
                <a:lnTo>
                  <a:pt x="252536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267218" y="610140"/>
            <a:ext cx="1262904" cy="1203705"/>
            <a:chOff x="0" y="0"/>
            <a:chExt cx="812800" cy="7747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84D39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228431" y="610140"/>
            <a:ext cx="839682" cy="800322"/>
            <a:chOff x="0" y="0"/>
            <a:chExt cx="812800" cy="7747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84D39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1252927">
            <a:off x="-236014" y="7962594"/>
            <a:ext cx="3377624" cy="3238015"/>
          </a:xfrm>
          <a:custGeom>
            <a:avLst/>
            <a:gdLst/>
            <a:ahLst/>
            <a:cxnLst/>
            <a:rect r="r" b="b" t="t" l="l"/>
            <a:pathLst>
              <a:path h="3238015" w="3377624">
                <a:moveTo>
                  <a:pt x="0" y="0"/>
                </a:moveTo>
                <a:lnTo>
                  <a:pt x="3377623" y="0"/>
                </a:lnTo>
                <a:lnTo>
                  <a:pt x="3377623" y="3238015"/>
                </a:lnTo>
                <a:lnTo>
                  <a:pt x="0" y="32380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22524" y="563519"/>
            <a:ext cx="912756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6999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Lógico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2524" y="3110429"/>
            <a:ext cx="5016937" cy="45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11"/>
              </a:lnSpc>
              <a:spcBef>
                <a:spcPct val="0"/>
              </a:spcBef>
            </a:pPr>
            <a:r>
              <a:rPr lang="en-US" b="true" sz="2579">
                <a:solidFill>
                  <a:srgbClr val="325743"/>
                </a:solidFill>
                <a:latin typeface="Poppins Bold"/>
                <a:ea typeface="Poppins Bold"/>
                <a:cs typeface="Poppins Bold"/>
                <a:sym typeface="Poppins Bold"/>
              </a:rPr>
              <a:t>Usuario 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en-US" sz="2579" u="sng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userID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, email, senha);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870851">
            <a:off x="4491808" y="9291346"/>
            <a:ext cx="2446361" cy="773140"/>
          </a:xfrm>
          <a:custGeom>
            <a:avLst/>
            <a:gdLst/>
            <a:ahLst/>
            <a:cxnLst/>
            <a:rect r="r" b="b" t="t" l="l"/>
            <a:pathLst>
              <a:path h="773140" w="2446361">
                <a:moveTo>
                  <a:pt x="0" y="0"/>
                </a:moveTo>
                <a:lnTo>
                  <a:pt x="2446362" y="0"/>
                </a:lnTo>
                <a:lnTo>
                  <a:pt x="2446362" y="773140"/>
                </a:lnTo>
                <a:lnTo>
                  <a:pt x="0" y="7731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6653" t="-516757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996437">
            <a:off x="3066754" y="8610559"/>
            <a:ext cx="2446361" cy="773140"/>
          </a:xfrm>
          <a:custGeom>
            <a:avLst/>
            <a:gdLst/>
            <a:ahLst/>
            <a:cxnLst/>
            <a:rect r="r" b="b" t="t" l="l"/>
            <a:pathLst>
              <a:path h="773140" w="2446361">
                <a:moveTo>
                  <a:pt x="0" y="0"/>
                </a:moveTo>
                <a:lnTo>
                  <a:pt x="2446361" y="0"/>
                </a:lnTo>
                <a:lnTo>
                  <a:pt x="2446361" y="773141"/>
                </a:lnTo>
                <a:lnTo>
                  <a:pt x="0" y="7731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6653" t="-516757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688739" y="1540149"/>
            <a:ext cx="3745224" cy="456528"/>
            <a:chOff x="0" y="0"/>
            <a:chExt cx="4993632" cy="60870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3795"/>
              <a:ext cx="606419" cy="601113"/>
            </a:xfrm>
            <a:custGeom>
              <a:avLst/>
              <a:gdLst/>
              <a:ahLst/>
              <a:cxnLst/>
              <a:rect r="r" b="b" t="t" l="l"/>
              <a:pathLst>
                <a:path h="601113" w="606419">
                  <a:moveTo>
                    <a:pt x="0" y="0"/>
                  </a:moveTo>
                  <a:lnTo>
                    <a:pt x="606419" y="0"/>
                  </a:lnTo>
                  <a:lnTo>
                    <a:pt x="606419" y="601113"/>
                  </a:lnTo>
                  <a:lnTo>
                    <a:pt x="0" y="601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807248" y="-95250"/>
              <a:ext cx="4186384" cy="703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9"/>
                </a:lnSpc>
                <a:spcBef>
                  <a:spcPct val="0"/>
                </a:spcBef>
              </a:pPr>
              <a:r>
                <a:rPr lang="en-US" sz="3006">
                  <a:solidFill>
                    <a:srgbClr val="325743"/>
                  </a:solidFill>
                  <a:latin typeface="Poppins"/>
                  <a:ea typeface="Poppins"/>
                  <a:cs typeface="Poppins"/>
                  <a:sym typeface="Poppins"/>
                </a:rPr>
                <a:t>Entidades Fortes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88739" y="2149077"/>
            <a:ext cx="4852095" cy="456528"/>
            <a:chOff x="0" y="0"/>
            <a:chExt cx="6469459" cy="60870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3795"/>
              <a:ext cx="606419" cy="601113"/>
            </a:xfrm>
            <a:custGeom>
              <a:avLst/>
              <a:gdLst/>
              <a:ahLst/>
              <a:cxnLst/>
              <a:rect r="r" b="b" t="t" l="l"/>
              <a:pathLst>
                <a:path h="601113" w="606419">
                  <a:moveTo>
                    <a:pt x="0" y="0"/>
                  </a:moveTo>
                  <a:lnTo>
                    <a:pt x="606419" y="0"/>
                  </a:lnTo>
                  <a:lnTo>
                    <a:pt x="606419" y="601113"/>
                  </a:lnTo>
                  <a:lnTo>
                    <a:pt x="0" y="601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 rot="0">
              <a:off x="807248" y="-95250"/>
              <a:ext cx="5662211" cy="703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9"/>
                </a:lnSpc>
                <a:spcBef>
                  <a:spcPct val="0"/>
                </a:spcBef>
              </a:pPr>
              <a:r>
                <a:rPr lang="en-US" sz="3006">
                  <a:solidFill>
                    <a:srgbClr val="325743"/>
                  </a:solidFill>
                  <a:latin typeface="Poppins"/>
                  <a:ea typeface="Poppins"/>
                  <a:cs typeface="Poppins"/>
                  <a:sym typeface="Poppins"/>
                </a:rPr>
                <a:t>Auto-Relacionamento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714989" y="1540149"/>
            <a:ext cx="4852095" cy="456528"/>
            <a:chOff x="0" y="0"/>
            <a:chExt cx="6469459" cy="60870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3795"/>
              <a:ext cx="606419" cy="601113"/>
            </a:xfrm>
            <a:custGeom>
              <a:avLst/>
              <a:gdLst/>
              <a:ahLst/>
              <a:cxnLst/>
              <a:rect r="r" b="b" t="t" l="l"/>
              <a:pathLst>
                <a:path h="601113" w="606419">
                  <a:moveTo>
                    <a:pt x="0" y="0"/>
                  </a:moveTo>
                  <a:lnTo>
                    <a:pt x="606419" y="0"/>
                  </a:lnTo>
                  <a:lnTo>
                    <a:pt x="606419" y="601113"/>
                  </a:lnTo>
                  <a:lnTo>
                    <a:pt x="0" y="601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 rot="0">
              <a:off x="807248" y="-95250"/>
              <a:ext cx="5662211" cy="703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9"/>
                </a:lnSpc>
                <a:spcBef>
                  <a:spcPct val="0"/>
                </a:spcBef>
              </a:pPr>
              <a:r>
                <a:rPr lang="en-US" sz="3006">
                  <a:solidFill>
                    <a:srgbClr val="325743"/>
                  </a:solidFill>
                  <a:latin typeface="Poppins"/>
                  <a:ea typeface="Poppins"/>
                  <a:cs typeface="Poppins"/>
                  <a:sym typeface="Poppins"/>
                </a:rPr>
                <a:t>Relacionamento 1:1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5714989" y="2149077"/>
            <a:ext cx="4852095" cy="456528"/>
            <a:chOff x="0" y="0"/>
            <a:chExt cx="6469459" cy="60870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3795"/>
              <a:ext cx="606419" cy="601113"/>
            </a:xfrm>
            <a:custGeom>
              <a:avLst/>
              <a:gdLst/>
              <a:ahLst/>
              <a:cxnLst/>
              <a:rect r="r" b="b" t="t" l="l"/>
              <a:pathLst>
                <a:path h="601113" w="606419">
                  <a:moveTo>
                    <a:pt x="0" y="0"/>
                  </a:moveTo>
                  <a:lnTo>
                    <a:pt x="606419" y="0"/>
                  </a:lnTo>
                  <a:lnTo>
                    <a:pt x="606419" y="601113"/>
                  </a:lnTo>
                  <a:lnTo>
                    <a:pt x="0" y="601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 rot="0">
              <a:off x="807248" y="-95250"/>
              <a:ext cx="5662211" cy="703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9"/>
                </a:lnSpc>
                <a:spcBef>
                  <a:spcPct val="0"/>
                </a:spcBef>
              </a:pPr>
              <a:r>
                <a:rPr lang="en-US" sz="3006">
                  <a:solidFill>
                    <a:srgbClr val="325743"/>
                  </a:solidFill>
                  <a:latin typeface="Poppins"/>
                  <a:ea typeface="Poppins"/>
                  <a:cs typeface="Poppins"/>
                  <a:sym typeface="Poppins"/>
                </a:rPr>
                <a:t>Relacionamento 1:N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698052" y="3664034"/>
            <a:ext cx="4067889" cy="45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11"/>
              </a:lnSpc>
              <a:spcBef>
                <a:spcPct val="0"/>
              </a:spcBef>
            </a:pPr>
            <a:r>
              <a:rPr lang="en-US" b="true" sz="2579">
                <a:solidFill>
                  <a:srgbClr val="325743"/>
                </a:solidFill>
                <a:latin typeface="Poppins Bold"/>
                <a:ea typeface="Poppins Bold"/>
                <a:cs typeface="Poppins Bold"/>
                <a:sym typeface="Poppins Bold"/>
              </a:rPr>
              <a:t>Mapa 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en-US" sz="2579" u="sng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mapID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, imagem);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88739" y="4217638"/>
            <a:ext cx="3362206" cy="45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11"/>
              </a:lnSpc>
              <a:spcBef>
                <a:spcPct val="0"/>
              </a:spcBef>
            </a:pPr>
            <a:r>
              <a:rPr lang="en-US" b="true" sz="2579">
                <a:solidFill>
                  <a:srgbClr val="325743"/>
                </a:solidFill>
                <a:latin typeface="Poppins Bold"/>
                <a:ea typeface="Poppins Bold"/>
                <a:cs typeface="Poppins Bold"/>
                <a:sym typeface="Poppins Bold"/>
              </a:rPr>
              <a:t>Jogo 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en-US" sz="2579" u="sng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vgID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, vgDesc);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22524" y="4771242"/>
            <a:ext cx="9778485" cy="1372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1"/>
              </a:lnSpc>
            </a:pPr>
            <a:r>
              <a:rPr lang="en-US" sz="2579" b="true">
                <a:solidFill>
                  <a:srgbClr val="325743"/>
                </a:solidFill>
                <a:latin typeface="Poppins Bold"/>
                <a:ea typeface="Poppins Bold"/>
                <a:cs typeface="Poppins Bold"/>
                <a:sym typeface="Poppins Bold"/>
              </a:rPr>
              <a:t>Personagem 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en-US" sz="2579" u="sng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charID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, leaderID, nome, </a:t>
            </a:r>
          </a:p>
          <a:p>
            <a:pPr algn="l">
              <a:lnSpc>
                <a:spcPts val="3611"/>
              </a:lnSpc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                           atrFOR, atrDES, atrINT, atrCON, atrSAB, atrCAR)</a:t>
            </a:r>
          </a:p>
          <a:p>
            <a:pPr algn="l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     leaderID -&gt; Personagem (charID);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88739" y="6239246"/>
            <a:ext cx="4939308" cy="45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11"/>
              </a:lnSpc>
              <a:spcBef>
                <a:spcPct val="0"/>
              </a:spcBef>
            </a:pPr>
            <a:r>
              <a:rPr lang="en-US" b="true" sz="2579">
                <a:solidFill>
                  <a:srgbClr val="325743"/>
                </a:solidFill>
                <a:latin typeface="Poppins Bold"/>
                <a:ea typeface="Poppins Bold"/>
                <a:cs typeface="Poppins Bold"/>
                <a:sym typeface="Poppins Bold"/>
              </a:rPr>
              <a:t>Item 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en-US" sz="2579" u="sng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itemID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, itemDesc, peso);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64189" y="-312595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0" y="0"/>
                </a:moveTo>
                <a:lnTo>
                  <a:pt x="5138166" y="0"/>
                </a:lnTo>
                <a:lnTo>
                  <a:pt x="5138166" y="11588797"/>
                </a:lnTo>
                <a:lnTo>
                  <a:pt x="0" y="11588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33380" y="-650898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5138166" y="0"/>
                </a:moveTo>
                <a:lnTo>
                  <a:pt x="0" y="0"/>
                </a:lnTo>
                <a:lnTo>
                  <a:pt x="0" y="11588796"/>
                </a:lnTo>
                <a:lnTo>
                  <a:pt x="5138166" y="11588796"/>
                </a:lnTo>
                <a:lnTo>
                  <a:pt x="51381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778931"/>
            <a:ext cx="16230600" cy="8092706"/>
            <a:chOff x="0" y="0"/>
            <a:chExt cx="4274726" cy="21314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131412"/>
            </a:xfrm>
            <a:custGeom>
              <a:avLst/>
              <a:gdLst/>
              <a:ahLst/>
              <a:cxnLst/>
              <a:rect r="r" b="b" t="t" l="l"/>
              <a:pathLst>
                <a:path h="213141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07086"/>
                  </a:lnTo>
                  <a:cubicBezTo>
                    <a:pt x="4274726" y="2120521"/>
                    <a:pt x="4263834" y="2131412"/>
                    <a:pt x="4250399" y="2131412"/>
                  </a:cubicBezTo>
                  <a:lnTo>
                    <a:pt x="24327" y="2131412"/>
                  </a:lnTo>
                  <a:cubicBezTo>
                    <a:pt x="10891" y="2131412"/>
                    <a:pt x="0" y="2120521"/>
                    <a:pt x="0" y="2107086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9BC6AF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74726" cy="21695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0"/>
                </a:moveTo>
                <a:lnTo>
                  <a:pt x="2135935" y="0"/>
                </a:lnTo>
                <a:lnTo>
                  <a:pt x="2135935" y="7057053"/>
                </a:lnTo>
                <a:lnTo>
                  <a:pt x="0" y="7057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6152065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7057053"/>
                </a:moveTo>
                <a:lnTo>
                  <a:pt x="2135935" y="7057053"/>
                </a:lnTo>
                <a:lnTo>
                  <a:pt x="2135935" y="0"/>
                </a:lnTo>
                <a:lnTo>
                  <a:pt x="0" y="0"/>
                </a:lnTo>
                <a:lnTo>
                  <a:pt x="0" y="7057053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327255" y="2330046"/>
            <a:ext cx="10609888" cy="6158697"/>
          </a:xfrm>
          <a:custGeom>
            <a:avLst/>
            <a:gdLst/>
            <a:ahLst/>
            <a:cxnLst/>
            <a:rect r="r" b="b" t="t" l="l"/>
            <a:pathLst>
              <a:path h="6158697" w="10609888">
                <a:moveTo>
                  <a:pt x="0" y="0"/>
                </a:moveTo>
                <a:lnTo>
                  <a:pt x="10609889" y="0"/>
                </a:lnTo>
                <a:lnTo>
                  <a:pt x="10609889" y="6158697"/>
                </a:lnTo>
                <a:lnTo>
                  <a:pt x="0" y="61586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643415" y="6832665"/>
            <a:ext cx="5320774" cy="2230030"/>
          </a:xfrm>
          <a:custGeom>
            <a:avLst/>
            <a:gdLst/>
            <a:ahLst/>
            <a:cxnLst/>
            <a:rect r="r" b="b" t="t" l="l"/>
            <a:pathLst>
              <a:path h="2230030" w="5320774">
                <a:moveTo>
                  <a:pt x="0" y="0"/>
                </a:moveTo>
                <a:lnTo>
                  <a:pt x="5320774" y="0"/>
                </a:lnTo>
                <a:lnTo>
                  <a:pt x="5320774" y="2230030"/>
                </a:lnTo>
                <a:lnTo>
                  <a:pt x="0" y="22300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90511" y="1190890"/>
            <a:ext cx="13106979" cy="45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Consultas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580220" y="351006"/>
            <a:ext cx="912756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6999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Físico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64189" y="-312595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0" y="0"/>
                </a:moveTo>
                <a:lnTo>
                  <a:pt x="5138166" y="0"/>
                </a:lnTo>
                <a:lnTo>
                  <a:pt x="5138166" y="11588797"/>
                </a:lnTo>
                <a:lnTo>
                  <a:pt x="0" y="11588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33380" y="-650898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5138166" y="0"/>
                </a:moveTo>
                <a:lnTo>
                  <a:pt x="0" y="0"/>
                </a:lnTo>
                <a:lnTo>
                  <a:pt x="0" y="11588796"/>
                </a:lnTo>
                <a:lnTo>
                  <a:pt x="5138166" y="11588796"/>
                </a:lnTo>
                <a:lnTo>
                  <a:pt x="51381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778931"/>
            <a:ext cx="16230600" cy="8092706"/>
            <a:chOff x="0" y="0"/>
            <a:chExt cx="4274726" cy="21314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131412"/>
            </a:xfrm>
            <a:custGeom>
              <a:avLst/>
              <a:gdLst/>
              <a:ahLst/>
              <a:cxnLst/>
              <a:rect r="r" b="b" t="t" l="l"/>
              <a:pathLst>
                <a:path h="213141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07086"/>
                  </a:lnTo>
                  <a:cubicBezTo>
                    <a:pt x="4274726" y="2120521"/>
                    <a:pt x="4263834" y="2131412"/>
                    <a:pt x="4250399" y="2131412"/>
                  </a:cubicBezTo>
                  <a:lnTo>
                    <a:pt x="24327" y="2131412"/>
                  </a:lnTo>
                  <a:cubicBezTo>
                    <a:pt x="10891" y="2131412"/>
                    <a:pt x="0" y="2120521"/>
                    <a:pt x="0" y="2107086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9BC6AF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74726" cy="21695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0"/>
                </a:moveTo>
                <a:lnTo>
                  <a:pt x="2135935" y="0"/>
                </a:lnTo>
                <a:lnTo>
                  <a:pt x="2135935" y="7057053"/>
                </a:lnTo>
                <a:lnTo>
                  <a:pt x="0" y="7057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6152065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7057053"/>
                </a:moveTo>
                <a:lnTo>
                  <a:pt x="2135935" y="7057053"/>
                </a:lnTo>
                <a:lnTo>
                  <a:pt x="2135935" y="0"/>
                </a:lnTo>
                <a:lnTo>
                  <a:pt x="0" y="0"/>
                </a:lnTo>
                <a:lnTo>
                  <a:pt x="0" y="7057053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88155" y="2142782"/>
            <a:ext cx="12882870" cy="5428631"/>
          </a:xfrm>
          <a:custGeom>
            <a:avLst/>
            <a:gdLst/>
            <a:ahLst/>
            <a:cxnLst/>
            <a:rect r="r" b="b" t="t" l="l"/>
            <a:pathLst>
              <a:path h="5428631" w="12882870">
                <a:moveTo>
                  <a:pt x="0" y="0"/>
                </a:moveTo>
                <a:lnTo>
                  <a:pt x="12882869" y="0"/>
                </a:lnTo>
                <a:lnTo>
                  <a:pt x="12882869" y="5428631"/>
                </a:lnTo>
                <a:lnTo>
                  <a:pt x="0" y="54286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072819" y="6930887"/>
            <a:ext cx="6079247" cy="2577072"/>
          </a:xfrm>
          <a:custGeom>
            <a:avLst/>
            <a:gdLst/>
            <a:ahLst/>
            <a:cxnLst/>
            <a:rect r="r" b="b" t="t" l="l"/>
            <a:pathLst>
              <a:path h="2577072" w="6079247">
                <a:moveTo>
                  <a:pt x="0" y="0"/>
                </a:moveTo>
                <a:lnTo>
                  <a:pt x="6079246" y="0"/>
                </a:lnTo>
                <a:lnTo>
                  <a:pt x="6079246" y="2577072"/>
                </a:lnTo>
                <a:lnTo>
                  <a:pt x="0" y="25770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90511" y="1190890"/>
            <a:ext cx="13106979" cy="45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Consultas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580220" y="351006"/>
            <a:ext cx="912756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6999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Físico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64189" y="-312595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0" y="0"/>
                </a:moveTo>
                <a:lnTo>
                  <a:pt x="5138166" y="0"/>
                </a:lnTo>
                <a:lnTo>
                  <a:pt x="5138166" y="11588797"/>
                </a:lnTo>
                <a:lnTo>
                  <a:pt x="0" y="11588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33380" y="-650898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5138166" y="0"/>
                </a:moveTo>
                <a:lnTo>
                  <a:pt x="0" y="0"/>
                </a:lnTo>
                <a:lnTo>
                  <a:pt x="0" y="11588796"/>
                </a:lnTo>
                <a:lnTo>
                  <a:pt x="5138166" y="11588796"/>
                </a:lnTo>
                <a:lnTo>
                  <a:pt x="51381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778931"/>
            <a:ext cx="16230600" cy="8092706"/>
            <a:chOff x="0" y="0"/>
            <a:chExt cx="4274726" cy="21314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131412"/>
            </a:xfrm>
            <a:custGeom>
              <a:avLst/>
              <a:gdLst/>
              <a:ahLst/>
              <a:cxnLst/>
              <a:rect r="r" b="b" t="t" l="l"/>
              <a:pathLst>
                <a:path h="213141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07086"/>
                  </a:lnTo>
                  <a:cubicBezTo>
                    <a:pt x="4274726" y="2120521"/>
                    <a:pt x="4263834" y="2131412"/>
                    <a:pt x="4250399" y="2131412"/>
                  </a:cubicBezTo>
                  <a:lnTo>
                    <a:pt x="24327" y="2131412"/>
                  </a:lnTo>
                  <a:cubicBezTo>
                    <a:pt x="10891" y="2131412"/>
                    <a:pt x="0" y="2120521"/>
                    <a:pt x="0" y="2107086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9BC6AF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74726" cy="21695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0"/>
                </a:moveTo>
                <a:lnTo>
                  <a:pt x="2135935" y="0"/>
                </a:lnTo>
                <a:lnTo>
                  <a:pt x="2135935" y="7057053"/>
                </a:lnTo>
                <a:lnTo>
                  <a:pt x="0" y="7057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6152065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7057053"/>
                </a:moveTo>
                <a:lnTo>
                  <a:pt x="2135935" y="7057053"/>
                </a:lnTo>
                <a:lnTo>
                  <a:pt x="2135935" y="0"/>
                </a:lnTo>
                <a:lnTo>
                  <a:pt x="0" y="0"/>
                </a:lnTo>
                <a:lnTo>
                  <a:pt x="0" y="7057053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97985" y="2503339"/>
            <a:ext cx="11409795" cy="5658059"/>
          </a:xfrm>
          <a:custGeom>
            <a:avLst/>
            <a:gdLst/>
            <a:ahLst/>
            <a:cxnLst/>
            <a:rect r="r" b="b" t="t" l="l"/>
            <a:pathLst>
              <a:path h="5658059" w="11409795">
                <a:moveTo>
                  <a:pt x="0" y="0"/>
                </a:moveTo>
                <a:lnTo>
                  <a:pt x="11409795" y="0"/>
                </a:lnTo>
                <a:lnTo>
                  <a:pt x="11409795" y="5658059"/>
                </a:lnTo>
                <a:lnTo>
                  <a:pt x="0" y="56580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652957" y="6142139"/>
            <a:ext cx="5499108" cy="3116161"/>
          </a:xfrm>
          <a:custGeom>
            <a:avLst/>
            <a:gdLst/>
            <a:ahLst/>
            <a:cxnLst/>
            <a:rect r="r" b="b" t="t" l="l"/>
            <a:pathLst>
              <a:path h="3116161" w="5499108">
                <a:moveTo>
                  <a:pt x="0" y="0"/>
                </a:moveTo>
                <a:lnTo>
                  <a:pt x="5499108" y="0"/>
                </a:lnTo>
                <a:lnTo>
                  <a:pt x="5499108" y="3116161"/>
                </a:lnTo>
                <a:lnTo>
                  <a:pt x="0" y="31161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90511" y="1190890"/>
            <a:ext cx="13106979" cy="45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Consultas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580220" y="351006"/>
            <a:ext cx="912756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6999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Físico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64189" y="-312595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0" y="0"/>
                </a:moveTo>
                <a:lnTo>
                  <a:pt x="5138166" y="0"/>
                </a:lnTo>
                <a:lnTo>
                  <a:pt x="5138166" y="11588797"/>
                </a:lnTo>
                <a:lnTo>
                  <a:pt x="0" y="11588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33380" y="-650898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5138166" y="0"/>
                </a:moveTo>
                <a:lnTo>
                  <a:pt x="0" y="0"/>
                </a:lnTo>
                <a:lnTo>
                  <a:pt x="0" y="11588796"/>
                </a:lnTo>
                <a:lnTo>
                  <a:pt x="5138166" y="11588796"/>
                </a:lnTo>
                <a:lnTo>
                  <a:pt x="51381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778931"/>
            <a:ext cx="16230600" cy="8092706"/>
            <a:chOff x="0" y="0"/>
            <a:chExt cx="4274726" cy="21314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131412"/>
            </a:xfrm>
            <a:custGeom>
              <a:avLst/>
              <a:gdLst/>
              <a:ahLst/>
              <a:cxnLst/>
              <a:rect r="r" b="b" t="t" l="l"/>
              <a:pathLst>
                <a:path h="213141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07086"/>
                  </a:lnTo>
                  <a:cubicBezTo>
                    <a:pt x="4274726" y="2120521"/>
                    <a:pt x="4263834" y="2131412"/>
                    <a:pt x="4250399" y="2131412"/>
                  </a:cubicBezTo>
                  <a:lnTo>
                    <a:pt x="24327" y="2131412"/>
                  </a:lnTo>
                  <a:cubicBezTo>
                    <a:pt x="10891" y="2131412"/>
                    <a:pt x="0" y="2120521"/>
                    <a:pt x="0" y="2107086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9BC6AF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74726" cy="21695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0"/>
                </a:moveTo>
                <a:lnTo>
                  <a:pt x="2135935" y="0"/>
                </a:lnTo>
                <a:lnTo>
                  <a:pt x="2135935" y="7057053"/>
                </a:lnTo>
                <a:lnTo>
                  <a:pt x="0" y="7057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6152065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7057053"/>
                </a:moveTo>
                <a:lnTo>
                  <a:pt x="2135935" y="7057053"/>
                </a:lnTo>
                <a:lnTo>
                  <a:pt x="2135935" y="0"/>
                </a:lnTo>
                <a:lnTo>
                  <a:pt x="0" y="0"/>
                </a:lnTo>
                <a:lnTo>
                  <a:pt x="0" y="7057053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590511" y="1190890"/>
            <a:ext cx="13106979" cy="45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Consultas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580220" y="351006"/>
            <a:ext cx="912756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6999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Físico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516524" y="4628497"/>
            <a:ext cx="7254952" cy="1493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667"/>
              </a:lnSpc>
              <a:spcBef>
                <a:spcPct val="0"/>
              </a:spcBef>
            </a:pPr>
            <a:r>
              <a:rPr lang="en-US" sz="8333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ANTI-JUNÇÃO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64189" y="-312595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0" y="0"/>
                </a:moveTo>
                <a:lnTo>
                  <a:pt x="5138166" y="0"/>
                </a:lnTo>
                <a:lnTo>
                  <a:pt x="5138166" y="11588797"/>
                </a:lnTo>
                <a:lnTo>
                  <a:pt x="0" y="11588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33380" y="-650898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5138166" y="0"/>
                </a:moveTo>
                <a:lnTo>
                  <a:pt x="0" y="0"/>
                </a:lnTo>
                <a:lnTo>
                  <a:pt x="0" y="11588796"/>
                </a:lnTo>
                <a:lnTo>
                  <a:pt x="5138166" y="11588796"/>
                </a:lnTo>
                <a:lnTo>
                  <a:pt x="51381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778931"/>
            <a:ext cx="16230600" cy="8092706"/>
            <a:chOff x="0" y="0"/>
            <a:chExt cx="4274726" cy="21314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131412"/>
            </a:xfrm>
            <a:custGeom>
              <a:avLst/>
              <a:gdLst/>
              <a:ahLst/>
              <a:cxnLst/>
              <a:rect r="r" b="b" t="t" l="l"/>
              <a:pathLst>
                <a:path h="213141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07086"/>
                  </a:lnTo>
                  <a:cubicBezTo>
                    <a:pt x="4274726" y="2120521"/>
                    <a:pt x="4263834" y="2131412"/>
                    <a:pt x="4250399" y="2131412"/>
                  </a:cubicBezTo>
                  <a:lnTo>
                    <a:pt x="24327" y="2131412"/>
                  </a:lnTo>
                  <a:cubicBezTo>
                    <a:pt x="10891" y="2131412"/>
                    <a:pt x="0" y="2120521"/>
                    <a:pt x="0" y="2107086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9BC6AF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74726" cy="21695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0"/>
                </a:moveTo>
                <a:lnTo>
                  <a:pt x="2135935" y="0"/>
                </a:lnTo>
                <a:lnTo>
                  <a:pt x="2135935" y="7057053"/>
                </a:lnTo>
                <a:lnTo>
                  <a:pt x="0" y="7057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6152065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7057053"/>
                </a:moveTo>
                <a:lnTo>
                  <a:pt x="2135935" y="7057053"/>
                </a:lnTo>
                <a:lnTo>
                  <a:pt x="2135935" y="0"/>
                </a:lnTo>
                <a:lnTo>
                  <a:pt x="0" y="0"/>
                </a:lnTo>
                <a:lnTo>
                  <a:pt x="0" y="7057053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99113" y="2148717"/>
            <a:ext cx="12314103" cy="5416761"/>
          </a:xfrm>
          <a:custGeom>
            <a:avLst/>
            <a:gdLst/>
            <a:ahLst/>
            <a:cxnLst/>
            <a:rect r="r" b="b" t="t" l="l"/>
            <a:pathLst>
              <a:path h="5416761" w="12314103">
                <a:moveTo>
                  <a:pt x="0" y="0"/>
                </a:moveTo>
                <a:lnTo>
                  <a:pt x="12314103" y="0"/>
                </a:lnTo>
                <a:lnTo>
                  <a:pt x="12314103" y="5416761"/>
                </a:lnTo>
                <a:lnTo>
                  <a:pt x="0" y="54167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582372" y="6545671"/>
            <a:ext cx="6626484" cy="2816626"/>
          </a:xfrm>
          <a:custGeom>
            <a:avLst/>
            <a:gdLst/>
            <a:ahLst/>
            <a:cxnLst/>
            <a:rect r="r" b="b" t="t" l="l"/>
            <a:pathLst>
              <a:path h="2816626" w="6626484">
                <a:moveTo>
                  <a:pt x="0" y="0"/>
                </a:moveTo>
                <a:lnTo>
                  <a:pt x="6626484" y="0"/>
                </a:lnTo>
                <a:lnTo>
                  <a:pt x="6626484" y="2816626"/>
                </a:lnTo>
                <a:lnTo>
                  <a:pt x="0" y="28166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90511" y="1190890"/>
            <a:ext cx="13106979" cy="45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Consultas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580220" y="351006"/>
            <a:ext cx="912756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6999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Físico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731093">
            <a:off x="7976971" y="3671465"/>
            <a:ext cx="4673274" cy="12630472"/>
          </a:xfrm>
          <a:custGeom>
            <a:avLst/>
            <a:gdLst/>
            <a:ahLst/>
            <a:cxnLst/>
            <a:rect r="r" b="b" t="t" l="l"/>
            <a:pathLst>
              <a:path h="12630472" w="4673274">
                <a:moveTo>
                  <a:pt x="0" y="0"/>
                </a:moveTo>
                <a:lnTo>
                  <a:pt x="4673274" y="0"/>
                </a:lnTo>
                <a:lnTo>
                  <a:pt x="4673274" y="12630471"/>
                </a:lnTo>
                <a:lnTo>
                  <a:pt x="0" y="12630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12970">
            <a:off x="2037296" y="-2396338"/>
            <a:ext cx="13841475" cy="11488424"/>
          </a:xfrm>
          <a:custGeom>
            <a:avLst/>
            <a:gdLst/>
            <a:ahLst/>
            <a:cxnLst/>
            <a:rect r="r" b="b" t="t" l="l"/>
            <a:pathLst>
              <a:path h="11488424" w="13841475">
                <a:moveTo>
                  <a:pt x="0" y="0"/>
                </a:moveTo>
                <a:lnTo>
                  <a:pt x="13841475" y="0"/>
                </a:lnTo>
                <a:lnTo>
                  <a:pt x="13841475" y="11488424"/>
                </a:lnTo>
                <a:lnTo>
                  <a:pt x="0" y="114884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38801" y="1494554"/>
            <a:ext cx="3833478" cy="9957085"/>
          </a:xfrm>
          <a:custGeom>
            <a:avLst/>
            <a:gdLst/>
            <a:ahLst/>
            <a:cxnLst/>
            <a:rect r="r" b="b" t="t" l="l"/>
            <a:pathLst>
              <a:path h="9957085" w="3833478">
                <a:moveTo>
                  <a:pt x="0" y="0"/>
                </a:moveTo>
                <a:lnTo>
                  <a:pt x="3833477" y="0"/>
                </a:lnTo>
                <a:lnTo>
                  <a:pt x="3833477" y="9957085"/>
                </a:lnTo>
                <a:lnTo>
                  <a:pt x="0" y="99570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15954" y="5448108"/>
            <a:ext cx="5216227" cy="8697592"/>
          </a:xfrm>
          <a:custGeom>
            <a:avLst/>
            <a:gdLst/>
            <a:ahLst/>
            <a:cxnLst/>
            <a:rect r="r" b="b" t="t" l="l"/>
            <a:pathLst>
              <a:path h="8697592" w="5216227">
                <a:moveTo>
                  <a:pt x="0" y="0"/>
                </a:moveTo>
                <a:lnTo>
                  <a:pt x="5216227" y="0"/>
                </a:lnTo>
                <a:lnTo>
                  <a:pt x="5216227" y="8697592"/>
                </a:lnTo>
                <a:lnTo>
                  <a:pt x="0" y="86975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80111" y="1779864"/>
            <a:ext cx="4639651" cy="7897278"/>
          </a:xfrm>
          <a:custGeom>
            <a:avLst/>
            <a:gdLst/>
            <a:ahLst/>
            <a:cxnLst/>
            <a:rect r="r" b="b" t="t" l="l"/>
            <a:pathLst>
              <a:path h="7897278" w="4639651">
                <a:moveTo>
                  <a:pt x="0" y="0"/>
                </a:moveTo>
                <a:lnTo>
                  <a:pt x="4639651" y="0"/>
                </a:lnTo>
                <a:lnTo>
                  <a:pt x="4639651" y="7897279"/>
                </a:lnTo>
                <a:lnTo>
                  <a:pt x="0" y="78972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070475" y="5728503"/>
            <a:ext cx="6930779" cy="8229600"/>
          </a:xfrm>
          <a:custGeom>
            <a:avLst/>
            <a:gdLst/>
            <a:ahLst/>
            <a:cxnLst/>
            <a:rect r="r" b="b" t="t" l="l"/>
            <a:pathLst>
              <a:path h="8229600" w="6930779">
                <a:moveTo>
                  <a:pt x="0" y="0"/>
                </a:moveTo>
                <a:lnTo>
                  <a:pt x="6930778" y="0"/>
                </a:lnTo>
                <a:lnTo>
                  <a:pt x="69307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124067" y="8044206"/>
            <a:ext cx="3874938" cy="4967869"/>
          </a:xfrm>
          <a:custGeom>
            <a:avLst/>
            <a:gdLst/>
            <a:ahLst/>
            <a:cxnLst/>
            <a:rect r="r" b="b" t="t" l="l"/>
            <a:pathLst>
              <a:path h="4967869" w="3874938">
                <a:moveTo>
                  <a:pt x="0" y="0"/>
                </a:moveTo>
                <a:lnTo>
                  <a:pt x="3874938" y="0"/>
                </a:lnTo>
                <a:lnTo>
                  <a:pt x="3874938" y="4967869"/>
                </a:lnTo>
                <a:lnTo>
                  <a:pt x="0" y="49678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262966">
            <a:off x="5133318" y="8741982"/>
            <a:ext cx="2657129" cy="839751"/>
          </a:xfrm>
          <a:custGeom>
            <a:avLst/>
            <a:gdLst/>
            <a:ahLst/>
            <a:cxnLst/>
            <a:rect r="r" b="b" t="t" l="l"/>
            <a:pathLst>
              <a:path h="839751" w="2657129">
                <a:moveTo>
                  <a:pt x="0" y="0"/>
                </a:moveTo>
                <a:lnTo>
                  <a:pt x="2657129" y="0"/>
                </a:lnTo>
                <a:lnTo>
                  <a:pt x="2657129" y="839751"/>
                </a:lnTo>
                <a:lnTo>
                  <a:pt x="0" y="83975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96653" t="-516757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088266">
            <a:off x="4632699" y="7036626"/>
            <a:ext cx="2191701" cy="692658"/>
          </a:xfrm>
          <a:custGeom>
            <a:avLst/>
            <a:gdLst/>
            <a:ahLst/>
            <a:cxnLst/>
            <a:rect r="r" b="b" t="t" l="l"/>
            <a:pathLst>
              <a:path h="692658" w="2191701">
                <a:moveTo>
                  <a:pt x="0" y="0"/>
                </a:moveTo>
                <a:lnTo>
                  <a:pt x="2191702" y="0"/>
                </a:lnTo>
                <a:lnTo>
                  <a:pt x="2191702" y="692659"/>
                </a:lnTo>
                <a:lnTo>
                  <a:pt x="0" y="6926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96653" t="-516757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572963" y="7382956"/>
            <a:ext cx="1666494" cy="8229600"/>
          </a:xfrm>
          <a:custGeom>
            <a:avLst/>
            <a:gdLst/>
            <a:ahLst/>
            <a:cxnLst/>
            <a:rect r="r" b="b" t="t" l="l"/>
            <a:pathLst>
              <a:path h="8229600" w="1666494">
                <a:moveTo>
                  <a:pt x="0" y="0"/>
                </a:moveTo>
                <a:lnTo>
                  <a:pt x="1666494" y="0"/>
                </a:lnTo>
                <a:lnTo>
                  <a:pt x="166649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638350" y="6682969"/>
            <a:ext cx="3011300" cy="2951074"/>
          </a:xfrm>
          <a:custGeom>
            <a:avLst/>
            <a:gdLst/>
            <a:ahLst/>
            <a:cxnLst/>
            <a:rect r="r" b="b" t="t" l="l"/>
            <a:pathLst>
              <a:path h="2951074" w="3011300">
                <a:moveTo>
                  <a:pt x="0" y="0"/>
                </a:moveTo>
                <a:lnTo>
                  <a:pt x="3011300" y="0"/>
                </a:lnTo>
                <a:lnTo>
                  <a:pt x="3011300" y="2951075"/>
                </a:lnTo>
                <a:lnTo>
                  <a:pt x="0" y="295107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851599" y="1181516"/>
            <a:ext cx="4584802" cy="2570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383"/>
              </a:lnSpc>
              <a:spcBef>
                <a:spcPct val="0"/>
              </a:spcBef>
            </a:pPr>
            <a:r>
              <a:rPr lang="en-US" sz="22148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FIM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636102">
            <a:off x="9921800" y="7196791"/>
            <a:ext cx="2090682" cy="660733"/>
          </a:xfrm>
          <a:custGeom>
            <a:avLst/>
            <a:gdLst/>
            <a:ahLst/>
            <a:cxnLst/>
            <a:rect r="r" b="b" t="t" l="l"/>
            <a:pathLst>
              <a:path h="660733" w="2090682">
                <a:moveTo>
                  <a:pt x="0" y="0"/>
                </a:moveTo>
                <a:lnTo>
                  <a:pt x="2090683" y="0"/>
                </a:lnTo>
                <a:lnTo>
                  <a:pt x="2090683" y="660732"/>
                </a:lnTo>
                <a:lnTo>
                  <a:pt x="0" y="66073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96653" t="-516757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055330" y="3808290"/>
            <a:ext cx="5968961" cy="2053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2"/>
              </a:lnSpc>
            </a:pPr>
            <a:r>
              <a:rPr lang="en-US" sz="2672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Mikael Cavalcanti da Silva (mcs11)</a:t>
            </a:r>
          </a:p>
          <a:p>
            <a:pPr algn="ctr">
              <a:lnSpc>
                <a:spcPts val="4062"/>
              </a:lnSpc>
            </a:pPr>
            <a:r>
              <a:rPr lang="en-US" sz="2672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Eliezer Martins de Oliveira (emo3)</a:t>
            </a:r>
          </a:p>
          <a:p>
            <a:pPr algn="ctr">
              <a:lnSpc>
                <a:spcPts val="4062"/>
              </a:lnSpc>
            </a:pPr>
            <a:r>
              <a:rPr lang="en-US" sz="2672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Pedro Gabriel Alves da Silva (pgas)</a:t>
            </a:r>
          </a:p>
          <a:p>
            <a:pPr algn="ctr">
              <a:lnSpc>
                <a:spcPts val="4062"/>
              </a:lnSpc>
            </a:pPr>
            <a:r>
              <a:rPr lang="en-US" sz="2672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Rafaela Albert de Carvalho (rac4)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968491">
            <a:off x="5775201" y="5594652"/>
            <a:ext cx="14029171" cy="5506450"/>
          </a:xfrm>
          <a:custGeom>
            <a:avLst/>
            <a:gdLst/>
            <a:ahLst/>
            <a:cxnLst/>
            <a:rect r="r" b="b" t="t" l="l"/>
            <a:pathLst>
              <a:path h="5506450" w="14029171">
                <a:moveTo>
                  <a:pt x="14029171" y="0"/>
                </a:moveTo>
                <a:lnTo>
                  <a:pt x="0" y="0"/>
                </a:lnTo>
                <a:lnTo>
                  <a:pt x="0" y="5506449"/>
                </a:lnTo>
                <a:lnTo>
                  <a:pt x="14029171" y="5506449"/>
                </a:lnTo>
                <a:lnTo>
                  <a:pt x="140291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62469">
            <a:off x="11881943" y="1969182"/>
            <a:ext cx="7246668" cy="6821530"/>
          </a:xfrm>
          <a:custGeom>
            <a:avLst/>
            <a:gdLst/>
            <a:ahLst/>
            <a:cxnLst/>
            <a:rect r="r" b="b" t="t" l="l"/>
            <a:pathLst>
              <a:path h="6821530" w="7246668">
                <a:moveTo>
                  <a:pt x="0" y="0"/>
                </a:moveTo>
                <a:lnTo>
                  <a:pt x="7246668" y="0"/>
                </a:lnTo>
                <a:lnTo>
                  <a:pt x="7246668" y="6821531"/>
                </a:lnTo>
                <a:lnTo>
                  <a:pt x="0" y="68215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57713" y="5675902"/>
            <a:ext cx="6257877" cy="3582128"/>
          </a:xfrm>
          <a:custGeom>
            <a:avLst/>
            <a:gdLst/>
            <a:ahLst/>
            <a:cxnLst/>
            <a:rect r="r" b="b" t="t" l="l"/>
            <a:pathLst>
              <a:path h="3582128" w="6257877">
                <a:moveTo>
                  <a:pt x="0" y="0"/>
                </a:moveTo>
                <a:lnTo>
                  <a:pt x="6257877" y="0"/>
                </a:lnTo>
                <a:lnTo>
                  <a:pt x="6257877" y="3582128"/>
                </a:lnTo>
                <a:lnTo>
                  <a:pt x="0" y="35821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199227">
            <a:off x="11062762" y="1284424"/>
            <a:ext cx="2525369" cy="8229600"/>
          </a:xfrm>
          <a:custGeom>
            <a:avLst/>
            <a:gdLst/>
            <a:ahLst/>
            <a:cxnLst/>
            <a:rect r="r" b="b" t="t" l="l"/>
            <a:pathLst>
              <a:path h="8229600" w="2525369">
                <a:moveTo>
                  <a:pt x="0" y="0"/>
                </a:moveTo>
                <a:lnTo>
                  <a:pt x="2525368" y="0"/>
                </a:lnTo>
                <a:lnTo>
                  <a:pt x="252536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267218" y="610140"/>
            <a:ext cx="1262904" cy="1203705"/>
            <a:chOff x="0" y="0"/>
            <a:chExt cx="812800" cy="7747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84D39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228431" y="610140"/>
            <a:ext cx="839682" cy="800322"/>
            <a:chOff x="0" y="0"/>
            <a:chExt cx="812800" cy="7747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84D39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1252927">
            <a:off x="-236014" y="7962594"/>
            <a:ext cx="3377624" cy="3238015"/>
          </a:xfrm>
          <a:custGeom>
            <a:avLst/>
            <a:gdLst/>
            <a:ahLst/>
            <a:cxnLst/>
            <a:rect r="r" b="b" t="t" l="l"/>
            <a:pathLst>
              <a:path h="3238015" w="3377624">
                <a:moveTo>
                  <a:pt x="0" y="0"/>
                </a:moveTo>
                <a:lnTo>
                  <a:pt x="3377623" y="0"/>
                </a:lnTo>
                <a:lnTo>
                  <a:pt x="3377623" y="3238015"/>
                </a:lnTo>
                <a:lnTo>
                  <a:pt x="0" y="32380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22524" y="563519"/>
            <a:ext cx="912756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6999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Lógico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2524" y="2995914"/>
            <a:ext cx="5658208" cy="915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1"/>
              </a:lnSpc>
            </a:pPr>
            <a:r>
              <a:rPr lang="en-US" sz="2579" b="true">
                <a:solidFill>
                  <a:srgbClr val="325743"/>
                </a:solidFill>
                <a:latin typeface="Poppins Bold"/>
                <a:ea typeface="Poppins Bold"/>
                <a:cs typeface="Poppins Bold"/>
                <a:sym typeface="Poppins Bold"/>
              </a:rPr>
              <a:t>prof_ARMA 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en-US" sz="2579" u="sng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charID, arma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algn="l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     charID -&gt; Personagem (charID);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870851">
            <a:off x="4491808" y="9291346"/>
            <a:ext cx="2446361" cy="773140"/>
          </a:xfrm>
          <a:custGeom>
            <a:avLst/>
            <a:gdLst/>
            <a:ahLst/>
            <a:cxnLst/>
            <a:rect r="r" b="b" t="t" l="l"/>
            <a:pathLst>
              <a:path h="773140" w="2446361">
                <a:moveTo>
                  <a:pt x="0" y="0"/>
                </a:moveTo>
                <a:lnTo>
                  <a:pt x="2446362" y="0"/>
                </a:lnTo>
                <a:lnTo>
                  <a:pt x="2446362" y="773140"/>
                </a:lnTo>
                <a:lnTo>
                  <a:pt x="0" y="7731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6653" t="-516757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996437">
            <a:off x="3066754" y="8610559"/>
            <a:ext cx="2446361" cy="773140"/>
          </a:xfrm>
          <a:custGeom>
            <a:avLst/>
            <a:gdLst/>
            <a:ahLst/>
            <a:cxnLst/>
            <a:rect r="r" b="b" t="t" l="l"/>
            <a:pathLst>
              <a:path h="773140" w="2446361">
                <a:moveTo>
                  <a:pt x="0" y="0"/>
                </a:moveTo>
                <a:lnTo>
                  <a:pt x="2446361" y="0"/>
                </a:lnTo>
                <a:lnTo>
                  <a:pt x="2446361" y="773141"/>
                </a:lnTo>
                <a:lnTo>
                  <a:pt x="0" y="7731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6653" t="-516757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688739" y="1540149"/>
            <a:ext cx="4903996" cy="456528"/>
            <a:chOff x="0" y="0"/>
            <a:chExt cx="6538662" cy="60870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3795"/>
              <a:ext cx="606419" cy="601113"/>
            </a:xfrm>
            <a:custGeom>
              <a:avLst/>
              <a:gdLst/>
              <a:ahLst/>
              <a:cxnLst/>
              <a:rect r="r" b="b" t="t" l="l"/>
              <a:pathLst>
                <a:path h="601113" w="606419">
                  <a:moveTo>
                    <a:pt x="0" y="0"/>
                  </a:moveTo>
                  <a:lnTo>
                    <a:pt x="606419" y="0"/>
                  </a:lnTo>
                  <a:lnTo>
                    <a:pt x="606419" y="601113"/>
                  </a:lnTo>
                  <a:lnTo>
                    <a:pt x="0" y="601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807248" y="-95250"/>
              <a:ext cx="5731413" cy="703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9"/>
                </a:lnSpc>
                <a:spcBef>
                  <a:spcPct val="0"/>
                </a:spcBef>
              </a:pPr>
              <a:r>
                <a:rPr lang="en-US" sz="3006">
                  <a:solidFill>
                    <a:srgbClr val="325743"/>
                  </a:solidFill>
                  <a:latin typeface="Poppins"/>
                  <a:ea typeface="Poppins"/>
                  <a:cs typeface="Poppins"/>
                  <a:sym typeface="Poppins"/>
                </a:rPr>
                <a:t>Atributo multivalorado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688739" y="4006719"/>
            <a:ext cx="6127075" cy="915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1"/>
              </a:lnSpc>
            </a:pPr>
            <a:r>
              <a:rPr lang="en-US" sz="2579" b="true">
                <a:solidFill>
                  <a:srgbClr val="325743"/>
                </a:solidFill>
                <a:latin typeface="Poppins Bold"/>
                <a:ea typeface="Poppins Bold"/>
                <a:cs typeface="Poppins Bold"/>
                <a:sym typeface="Poppins Bold"/>
              </a:rPr>
              <a:t>prof_ARMADURA 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en-US" sz="2579" u="sng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charID, armadura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algn="l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     charID -&gt; Personagem (charID);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88739" y="5017523"/>
            <a:ext cx="5658208" cy="915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1"/>
              </a:lnSpc>
            </a:pPr>
            <a:r>
              <a:rPr lang="en-US" sz="2579" b="true">
                <a:solidFill>
                  <a:srgbClr val="325743"/>
                </a:solidFill>
                <a:latin typeface="Poppins Bold"/>
                <a:ea typeface="Poppins Bold"/>
                <a:cs typeface="Poppins Bold"/>
                <a:sym typeface="Poppins Bold"/>
              </a:rPr>
              <a:t>prof_IDIOMA 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en-US" sz="2579" u="sng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charID, idioma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algn="l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     charID -&gt; Personagem (charID);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5852464" y="1540149"/>
            <a:ext cx="4903996" cy="456528"/>
            <a:chOff x="0" y="0"/>
            <a:chExt cx="6538662" cy="60870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3795"/>
              <a:ext cx="606419" cy="601113"/>
            </a:xfrm>
            <a:custGeom>
              <a:avLst/>
              <a:gdLst/>
              <a:ahLst/>
              <a:cxnLst/>
              <a:rect r="r" b="b" t="t" l="l"/>
              <a:pathLst>
                <a:path h="601113" w="606419">
                  <a:moveTo>
                    <a:pt x="0" y="0"/>
                  </a:moveTo>
                  <a:lnTo>
                    <a:pt x="606419" y="0"/>
                  </a:lnTo>
                  <a:lnTo>
                    <a:pt x="606419" y="601113"/>
                  </a:lnTo>
                  <a:lnTo>
                    <a:pt x="0" y="601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 rot="0">
              <a:off x="807248" y="-95250"/>
              <a:ext cx="5731413" cy="703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9"/>
                </a:lnSpc>
                <a:spcBef>
                  <a:spcPct val="0"/>
                </a:spcBef>
              </a:pPr>
              <a:r>
                <a:rPr lang="en-US" sz="3006">
                  <a:solidFill>
                    <a:srgbClr val="325743"/>
                  </a:solidFill>
                  <a:latin typeface="Poppins"/>
                  <a:ea typeface="Poppins"/>
                  <a:cs typeface="Poppins"/>
                  <a:sym typeface="Poppins"/>
                </a:rPr>
                <a:t>Entidade fraca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688739" y="6028327"/>
            <a:ext cx="5658208" cy="915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1"/>
              </a:lnSpc>
            </a:pPr>
            <a:r>
              <a:rPr lang="en-US" sz="2579" b="true">
                <a:solidFill>
                  <a:srgbClr val="325743"/>
                </a:solidFill>
                <a:latin typeface="Poppins Bold"/>
                <a:ea typeface="Poppins Bold"/>
                <a:cs typeface="Poppins Bold"/>
                <a:sym typeface="Poppins Bold"/>
              </a:rPr>
              <a:t>Inventario 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en-US" sz="2579" u="sng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charID</a:t>
            </a:r>
            <a:r>
              <a:rPr lang="en-US" sz="2579" u="none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pes</a:t>
            </a:r>
            <a:r>
              <a:rPr lang="en-US" sz="2579" u="none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Tot</a:t>
            </a:r>
            <a:r>
              <a:rPr lang="en-US" sz="2579" u="none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l*)</a:t>
            </a:r>
          </a:p>
          <a:p>
            <a:pPr algn="l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     charID -&gt; Personagem (charID);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968491">
            <a:off x="5775201" y="5594652"/>
            <a:ext cx="14029171" cy="5506450"/>
          </a:xfrm>
          <a:custGeom>
            <a:avLst/>
            <a:gdLst/>
            <a:ahLst/>
            <a:cxnLst/>
            <a:rect r="r" b="b" t="t" l="l"/>
            <a:pathLst>
              <a:path h="5506450" w="14029171">
                <a:moveTo>
                  <a:pt x="14029171" y="0"/>
                </a:moveTo>
                <a:lnTo>
                  <a:pt x="0" y="0"/>
                </a:lnTo>
                <a:lnTo>
                  <a:pt x="0" y="5506449"/>
                </a:lnTo>
                <a:lnTo>
                  <a:pt x="14029171" y="5506449"/>
                </a:lnTo>
                <a:lnTo>
                  <a:pt x="140291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62469">
            <a:off x="11881943" y="1969182"/>
            <a:ext cx="7246668" cy="6821530"/>
          </a:xfrm>
          <a:custGeom>
            <a:avLst/>
            <a:gdLst/>
            <a:ahLst/>
            <a:cxnLst/>
            <a:rect r="r" b="b" t="t" l="l"/>
            <a:pathLst>
              <a:path h="6821530" w="7246668">
                <a:moveTo>
                  <a:pt x="0" y="0"/>
                </a:moveTo>
                <a:lnTo>
                  <a:pt x="7246668" y="0"/>
                </a:lnTo>
                <a:lnTo>
                  <a:pt x="7246668" y="6821531"/>
                </a:lnTo>
                <a:lnTo>
                  <a:pt x="0" y="68215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57713" y="5675902"/>
            <a:ext cx="6257877" cy="3582128"/>
          </a:xfrm>
          <a:custGeom>
            <a:avLst/>
            <a:gdLst/>
            <a:ahLst/>
            <a:cxnLst/>
            <a:rect r="r" b="b" t="t" l="l"/>
            <a:pathLst>
              <a:path h="3582128" w="6257877">
                <a:moveTo>
                  <a:pt x="0" y="0"/>
                </a:moveTo>
                <a:lnTo>
                  <a:pt x="6257877" y="0"/>
                </a:lnTo>
                <a:lnTo>
                  <a:pt x="6257877" y="3582128"/>
                </a:lnTo>
                <a:lnTo>
                  <a:pt x="0" y="35821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199227">
            <a:off x="11062762" y="1284424"/>
            <a:ext cx="2525369" cy="8229600"/>
          </a:xfrm>
          <a:custGeom>
            <a:avLst/>
            <a:gdLst/>
            <a:ahLst/>
            <a:cxnLst/>
            <a:rect r="r" b="b" t="t" l="l"/>
            <a:pathLst>
              <a:path h="8229600" w="2525369">
                <a:moveTo>
                  <a:pt x="0" y="0"/>
                </a:moveTo>
                <a:lnTo>
                  <a:pt x="2525368" y="0"/>
                </a:lnTo>
                <a:lnTo>
                  <a:pt x="252536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267218" y="610140"/>
            <a:ext cx="1262904" cy="1203705"/>
            <a:chOff x="0" y="0"/>
            <a:chExt cx="812800" cy="7747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84D39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228431" y="610140"/>
            <a:ext cx="839682" cy="800322"/>
            <a:chOff x="0" y="0"/>
            <a:chExt cx="812800" cy="7747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84D39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1252927">
            <a:off x="-236014" y="7962594"/>
            <a:ext cx="3377624" cy="3238015"/>
          </a:xfrm>
          <a:custGeom>
            <a:avLst/>
            <a:gdLst/>
            <a:ahLst/>
            <a:cxnLst/>
            <a:rect r="r" b="b" t="t" l="l"/>
            <a:pathLst>
              <a:path h="3238015" w="3377624">
                <a:moveTo>
                  <a:pt x="0" y="0"/>
                </a:moveTo>
                <a:lnTo>
                  <a:pt x="3377623" y="0"/>
                </a:lnTo>
                <a:lnTo>
                  <a:pt x="3377623" y="3238015"/>
                </a:lnTo>
                <a:lnTo>
                  <a:pt x="0" y="32380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22524" y="563519"/>
            <a:ext cx="912756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6999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Lógico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2524" y="2833989"/>
            <a:ext cx="4712732" cy="915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1"/>
              </a:lnSpc>
            </a:pPr>
            <a:r>
              <a:rPr lang="en-US" sz="2579" b="true">
                <a:solidFill>
                  <a:srgbClr val="325743"/>
                </a:solidFill>
                <a:latin typeface="Poppins Bold"/>
                <a:ea typeface="Poppins Bold"/>
                <a:cs typeface="Poppins Bold"/>
                <a:sym typeface="Poppins Bold"/>
              </a:rPr>
              <a:t>Jogador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en-US" sz="2579" u="sng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userID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algn="l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     userID -&gt; Usuario (userID);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870851">
            <a:off x="4491808" y="9291346"/>
            <a:ext cx="2446361" cy="773140"/>
          </a:xfrm>
          <a:custGeom>
            <a:avLst/>
            <a:gdLst/>
            <a:ahLst/>
            <a:cxnLst/>
            <a:rect r="r" b="b" t="t" l="l"/>
            <a:pathLst>
              <a:path h="773140" w="2446361">
                <a:moveTo>
                  <a:pt x="0" y="0"/>
                </a:moveTo>
                <a:lnTo>
                  <a:pt x="2446362" y="0"/>
                </a:lnTo>
                <a:lnTo>
                  <a:pt x="2446362" y="773140"/>
                </a:lnTo>
                <a:lnTo>
                  <a:pt x="0" y="7731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6653" t="-516757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996437">
            <a:off x="3066754" y="8610559"/>
            <a:ext cx="2446361" cy="773140"/>
          </a:xfrm>
          <a:custGeom>
            <a:avLst/>
            <a:gdLst/>
            <a:ahLst/>
            <a:cxnLst/>
            <a:rect r="r" b="b" t="t" l="l"/>
            <a:pathLst>
              <a:path h="773140" w="2446361">
                <a:moveTo>
                  <a:pt x="0" y="0"/>
                </a:moveTo>
                <a:lnTo>
                  <a:pt x="2446361" y="0"/>
                </a:lnTo>
                <a:lnTo>
                  <a:pt x="2446361" y="773141"/>
                </a:lnTo>
                <a:lnTo>
                  <a:pt x="0" y="7731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6653" t="-516757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688739" y="1540149"/>
            <a:ext cx="4903996" cy="456528"/>
            <a:chOff x="0" y="0"/>
            <a:chExt cx="6538662" cy="60870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3795"/>
              <a:ext cx="606419" cy="601113"/>
            </a:xfrm>
            <a:custGeom>
              <a:avLst/>
              <a:gdLst/>
              <a:ahLst/>
              <a:cxnLst/>
              <a:rect r="r" b="b" t="t" l="l"/>
              <a:pathLst>
                <a:path h="601113" w="606419">
                  <a:moveTo>
                    <a:pt x="0" y="0"/>
                  </a:moveTo>
                  <a:lnTo>
                    <a:pt x="606419" y="0"/>
                  </a:lnTo>
                  <a:lnTo>
                    <a:pt x="606419" y="601113"/>
                  </a:lnTo>
                  <a:lnTo>
                    <a:pt x="0" y="601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807248" y="-95250"/>
              <a:ext cx="5731413" cy="703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9"/>
                </a:lnSpc>
                <a:spcBef>
                  <a:spcPct val="0"/>
                </a:spcBef>
              </a:pPr>
              <a:r>
                <a:rPr lang="en-US" sz="3006">
                  <a:solidFill>
                    <a:srgbClr val="325743"/>
                  </a:solidFill>
                  <a:latin typeface="Poppins"/>
                  <a:ea typeface="Poppins"/>
                  <a:cs typeface="Poppins"/>
                  <a:sym typeface="Poppins"/>
                </a:rPr>
                <a:t>Herança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722524" y="3844794"/>
            <a:ext cx="4712732" cy="915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1"/>
              </a:lnSpc>
            </a:pPr>
            <a:r>
              <a:rPr lang="en-US" sz="2579" b="true">
                <a:solidFill>
                  <a:srgbClr val="325743"/>
                </a:solidFill>
                <a:latin typeface="Poppins Bold"/>
                <a:ea typeface="Poppins Bold"/>
                <a:cs typeface="Poppins Bold"/>
                <a:sym typeface="Poppins Bold"/>
              </a:rPr>
              <a:t>Mestre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en-US" sz="2579" u="sng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userID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algn="l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     userID -&gt; Usuario (userID);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22524" y="4855598"/>
            <a:ext cx="5658208" cy="915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1"/>
              </a:lnSpc>
            </a:pPr>
            <a:r>
              <a:rPr lang="en-US" sz="2579" b="true">
                <a:solidFill>
                  <a:srgbClr val="325743"/>
                </a:solidFill>
                <a:latin typeface="Poppins Bold"/>
                <a:ea typeface="Poppins Bold"/>
                <a:cs typeface="Poppins Bold"/>
                <a:sym typeface="Poppins Bold"/>
              </a:rPr>
              <a:t>PC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en-US" sz="2579" u="sng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charID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algn="l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     charID -&gt; Personagem (charID);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22524" y="5866402"/>
            <a:ext cx="5658208" cy="915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1"/>
              </a:lnSpc>
            </a:pPr>
            <a:r>
              <a:rPr lang="en-US" sz="2579" b="true">
                <a:solidFill>
                  <a:srgbClr val="325743"/>
                </a:solidFill>
                <a:latin typeface="Poppins Bold"/>
                <a:ea typeface="Poppins Bold"/>
                <a:cs typeface="Poppins Bold"/>
                <a:sym typeface="Poppins Bold"/>
              </a:rPr>
              <a:t>NPC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en-US" sz="2579" u="sng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charID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algn="l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     charID -&gt; Personagem (charID);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968491">
            <a:off x="5775201" y="5594652"/>
            <a:ext cx="14029171" cy="5506450"/>
          </a:xfrm>
          <a:custGeom>
            <a:avLst/>
            <a:gdLst/>
            <a:ahLst/>
            <a:cxnLst/>
            <a:rect r="r" b="b" t="t" l="l"/>
            <a:pathLst>
              <a:path h="5506450" w="14029171">
                <a:moveTo>
                  <a:pt x="14029171" y="0"/>
                </a:moveTo>
                <a:lnTo>
                  <a:pt x="0" y="0"/>
                </a:lnTo>
                <a:lnTo>
                  <a:pt x="0" y="5506449"/>
                </a:lnTo>
                <a:lnTo>
                  <a:pt x="14029171" y="5506449"/>
                </a:lnTo>
                <a:lnTo>
                  <a:pt x="140291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62469">
            <a:off x="11881943" y="1969182"/>
            <a:ext cx="7246668" cy="6821530"/>
          </a:xfrm>
          <a:custGeom>
            <a:avLst/>
            <a:gdLst/>
            <a:ahLst/>
            <a:cxnLst/>
            <a:rect r="r" b="b" t="t" l="l"/>
            <a:pathLst>
              <a:path h="6821530" w="7246668">
                <a:moveTo>
                  <a:pt x="0" y="0"/>
                </a:moveTo>
                <a:lnTo>
                  <a:pt x="7246668" y="0"/>
                </a:lnTo>
                <a:lnTo>
                  <a:pt x="7246668" y="6821531"/>
                </a:lnTo>
                <a:lnTo>
                  <a:pt x="0" y="68215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57713" y="5675902"/>
            <a:ext cx="6257877" cy="3582128"/>
          </a:xfrm>
          <a:custGeom>
            <a:avLst/>
            <a:gdLst/>
            <a:ahLst/>
            <a:cxnLst/>
            <a:rect r="r" b="b" t="t" l="l"/>
            <a:pathLst>
              <a:path h="3582128" w="6257877">
                <a:moveTo>
                  <a:pt x="0" y="0"/>
                </a:moveTo>
                <a:lnTo>
                  <a:pt x="6257877" y="0"/>
                </a:lnTo>
                <a:lnTo>
                  <a:pt x="6257877" y="3582128"/>
                </a:lnTo>
                <a:lnTo>
                  <a:pt x="0" y="35821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199227">
            <a:off x="11062762" y="1284424"/>
            <a:ext cx="2525369" cy="8229600"/>
          </a:xfrm>
          <a:custGeom>
            <a:avLst/>
            <a:gdLst/>
            <a:ahLst/>
            <a:cxnLst/>
            <a:rect r="r" b="b" t="t" l="l"/>
            <a:pathLst>
              <a:path h="8229600" w="2525369">
                <a:moveTo>
                  <a:pt x="0" y="0"/>
                </a:moveTo>
                <a:lnTo>
                  <a:pt x="2525368" y="0"/>
                </a:lnTo>
                <a:lnTo>
                  <a:pt x="252536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267218" y="610140"/>
            <a:ext cx="1262904" cy="1203705"/>
            <a:chOff x="0" y="0"/>
            <a:chExt cx="812800" cy="7747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84D39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228431" y="610140"/>
            <a:ext cx="839682" cy="800322"/>
            <a:chOff x="0" y="0"/>
            <a:chExt cx="812800" cy="7747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84D39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1252927">
            <a:off x="-236014" y="7962594"/>
            <a:ext cx="3377624" cy="3238015"/>
          </a:xfrm>
          <a:custGeom>
            <a:avLst/>
            <a:gdLst/>
            <a:ahLst/>
            <a:cxnLst/>
            <a:rect r="r" b="b" t="t" l="l"/>
            <a:pathLst>
              <a:path h="3238015" w="3377624">
                <a:moveTo>
                  <a:pt x="0" y="0"/>
                </a:moveTo>
                <a:lnTo>
                  <a:pt x="3377623" y="0"/>
                </a:lnTo>
                <a:lnTo>
                  <a:pt x="3377623" y="3238015"/>
                </a:lnTo>
                <a:lnTo>
                  <a:pt x="0" y="32380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22524" y="563519"/>
            <a:ext cx="912756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6999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Lógico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8739" y="3770746"/>
            <a:ext cx="4739045" cy="1372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1"/>
              </a:lnSpc>
            </a:pPr>
            <a:r>
              <a:rPr lang="en-US" sz="2579" b="true">
                <a:solidFill>
                  <a:srgbClr val="325743"/>
                </a:solidFill>
                <a:latin typeface="Poppins Bold"/>
                <a:ea typeface="Poppins Bold"/>
                <a:cs typeface="Poppins Bold"/>
                <a:sym typeface="Poppins Bold"/>
              </a:rPr>
              <a:t>Mestra 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en-US" sz="2579" u="sng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hostID, vgID, sessao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algn="l">
              <a:lnSpc>
                <a:spcPts val="3611"/>
              </a:lnSpc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     hostID -&gt; Mestre (userID)</a:t>
            </a:r>
          </a:p>
          <a:p>
            <a:pPr algn="l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     vgID -&gt; Jogo (vgID);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870851">
            <a:off x="4491808" y="9291346"/>
            <a:ext cx="2446361" cy="773140"/>
          </a:xfrm>
          <a:custGeom>
            <a:avLst/>
            <a:gdLst/>
            <a:ahLst/>
            <a:cxnLst/>
            <a:rect r="r" b="b" t="t" l="l"/>
            <a:pathLst>
              <a:path h="773140" w="2446361">
                <a:moveTo>
                  <a:pt x="0" y="0"/>
                </a:moveTo>
                <a:lnTo>
                  <a:pt x="2446362" y="0"/>
                </a:lnTo>
                <a:lnTo>
                  <a:pt x="2446362" y="773140"/>
                </a:lnTo>
                <a:lnTo>
                  <a:pt x="0" y="7731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6653" t="-516757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996437">
            <a:off x="3066754" y="8610559"/>
            <a:ext cx="2446361" cy="773140"/>
          </a:xfrm>
          <a:custGeom>
            <a:avLst/>
            <a:gdLst/>
            <a:ahLst/>
            <a:cxnLst/>
            <a:rect r="r" b="b" t="t" l="l"/>
            <a:pathLst>
              <a:path h="773140" w="2446361">
                <a:moveTo>
                  <a:pt x="0" y="0"/>
                </a:moveTo>
                <a:lnTo>
                  <a:pt x="2446361" y="0"/>
                </a:lnTo>
                <a:lnTo>
                  <a:pt x="2446361" y="773141"/>
                </a:lnTo>
                <a:lnTo>
                  <a:pt x="0" y="7731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6653" t="-516757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688739" y="1540149"/>
            <a:ext cx="4980462" cy="456528"/>
            <a:chOff x="0" y="0"/>
            <a:chExt cx="6640615" cy="60870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3795"/>
              <a:ext cx="606419" cy="601113"/>
            </a:xfrm>
            <a:custGeom>
              <a:avLst/>
              <a:gdLst/>
              <a:ahLst/>
              <a:cxnLst/>
              <a:rect r="r" b="b" t="t" l="l"/>
              <a:pathLst>
                <a:path h="601113" w="606419">
                  <a:moveTo>
                    <a:pt x="0" y="0"/>
                  </a:moveTo>
                  <a:lnTo>
                    <a:pt x="606419" y="0"/>
                  </a:lnTo>
                  <a:lnTo>
                    <a:pt x="606419" y="601113"/>
                  </a:lnTo>
                  <a:lnTo>
                    <a:pt x="0" y="601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807248" y="-95250"/>
              <a:ext cx="5833367" cy="703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9"/>
                </a:lnSpc>
                <a:spcBef>
                  <a:spcPct val="0"/>
                </a:spcBef>
              </a:pPr>
              <a:r>
                <a:rPr lang="en-US" sz="3006">
                  <a:solidFill>
                    <a:srgbClr val="325743"/>
                  </a:solidFill>
                  <a:latin typeface="Poppins"/>
                  <a:ea typeface="Poppins"/>
                  <a:cs typeface="Poppins"/>
                  <a:sym typeface="Poppins"/>
                </a:rPr>
                <a:t>Entidades associativas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968491">
            <a:off x="5832351" y="5661327"/>
            <a:ext cx="14029171" cy="5506450"/>
          </a:xfrm>
          <a:custGeom>
            <a:avLst/>
            <a:gdLst/>
            <a:ahLst/>
            <a:cxnLst/>
            <a:rect r="r" b="b" t="t" l="l"/>
            <a:pathLst>
              <a:path h="5506450" w="14029171">
                <a:moveTo>
                  <a:pt x="14029171" y="0"/>
                </a:moveTo>
                <a:lnTo>
                  <a:pt x="0" y="0"/>
                </a:lnTo>
                <a:lnTo>
                  <a:pt x="0" y="5506449"/>
                </a:lnTo>
                <a:lnTo>
                  <a:pt x="14029171" y="5506449"/>
                </a:lnTo>
                <a:lnTo>
                  <a:pt x="140291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62469">
            <a:off x="11939093" y="2035857"/>
            <a:ext cx="7246668" cy="6821530"/>
          </a:xfrm>
          <a:custGeom>
            <a:avLst/>
            <a:gdLst/>
            <a:ahLst/>
            <a:cxnLst/>
            <a:rect r="r" b="b" t="t" l="l"/>
            <a:pathLst>
              <a:path h="6821530" w="7246668">
                <a:moveTo>
                  <a:pt x="0" y="0"/>
                </a:moveTo>
                <a:lnTo>
                  <a:pt x="7246668" y="0"/>
                </a:lnTo>
                <a:lnTo>
                  <a:pt x="7246668" y="6821531"/>
                </a:lnTo>
                <a:lnTo>
                  <a:pt x="0" y="68215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14863" y="5742577"/>
            <a:ext cx="6257877" cy="3582128"/>
          </a:xfrm>
          <a:custGeom>
            <a:avLst/>
            <a:gdLst/>
            <a:ahLst/>
            <a:cxnLst/>
            <a:rect r="r" b="b" t="t" l="l"/>
            <a:pathLst>
              <a:path h="3582128" w="6257877">
                <a:moveTo>
                  <a:pt x="0" y="0"/>
                </a:moveTo>
                <a:lnTo>
                  <a:pt x="6257877" y="0"/>
                </a:lnTo>
                <a:lnTo>
                  <a:pt x="6257877" y="3582128"/>
                </a:lnTo>
                <a:lnTo>
                  <a:pt x="0" y="35821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199227">
            <a:off x="11119912" y="1351099"/>
            <a:ext cx="2525369" cy="8229600"/>
          </a:xfrm>
          <a:custGeom>
            <a:avLst/>
            <a:gdLst/>
            <a:ahLst/>
            <a:cxnLst/>
            <a:rect r="r" b="b" t="t" l="l"/>
            <a:pathLst>
              <a:path h="8229600" w="2525369">
                <a:moveTo>
                  <a:pt x="0" y="0"/>
                </a:moveTo>
                <a:lnTo>
                  <a:pt x="2525368" y="0"/>
                </a:lnTo>
                <a:lnTo>
                  <a:pt x="252536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267218" y="610140"/>
            <a:ext cx="1262904" cy="1203705"/>
            <a:chOff x="0" y="0"/>
            <a:chExt cx="812800" cy="7747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84D39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228431" y="610140"/>
            <a:ext cx="839682" cy="800322"/>
            <a:chOff x="0" y="0"/>
            <a:chExt cx="812800" cy="7747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84D39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1252927">
            <a:off x="-236014" y="7962594"/>
            <a:ext cx="3377624" cy="3238015"/>
          </a:xfrm>
          <a:custGeom>
            <a:avLst/>
            <a:gdLst/>
            <a:ahLst/>
            <a:cxnLst/>
            <a:rect r="r" b="b" t="t" l="l"/>
            <a:pathLst>
              <a:path h="3238015" w="3377624">
                <a:moveTo>
                  <a:pt x="0" y="0"/>
                </a:moveTo>
                <a:lnTo>
                  <a:pt x="3377623" y="0"/>
                </a:lnTo>
                <a:lnTo>
                  <a:pt x="3377623" y="3238015"/>
                </a:lnTo>
                <a:lnTo>
                  <a:pt x="0" y="32380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22524" y="563519"/>
            <a:ext cx="912756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6999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Lógico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8739" y="2380304"/>
            <a:ext cx="4485799" cy="1372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1"/>
              </a:lnSpc>
            </a:pPr>
            <a:r>
              <a:rPr lang="en-US" sz="2579" b="true">
                <a:solidFill>
                  <a:srgbClr val="325743"/>
                </a:solidFill>
                <a:latin typeface="Poppins Bold"/>
                <a:ea typeface="Poppins Bold"/>
                <a:cs typeface="Poppins Bold"/>
                <a:sym typeface="Poppins Bold"/>
              </a:rPr>
              <a:t>Aparece 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en-US" sz="2579" u="sng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mapID, vgID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algn="l">
              <a:lnSpc>
                <a:spcPts val="3611"/>
              </a:lnSpc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     mapID -&gt; Mapa (mapID)</a:t>
            </a:r>
          </a:p>
          <a:p>
            <a:pPr algn="l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     vgID -&gt; Jogo (vgID);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870851">
            <a:off x="4491808" y="9291346"/>
            <a:ext cx="2446361" cy="773140"/>
          </a:xfrm>
          <a:custGeom>
            <a:avLst/>
            <a:gdLst/>
            <a:ahLst/>
            <a:cxnLst/>
            <a:rect r="r" b="b" t="t" l="l"/>
            <a:pathLst>
              <a:path h="773140" w="2446361">
                <a:moveTo>
                  <a:pt x="0" y="0"/>
                </a:moveTo>
                <a:lnTo>
                  <a:pt x="2446362" y="0"/>
                </a:lnTo>
                <a:lnTo>
                  <a:pt x="2446362" y="773140"/>
                </a:lnTo>
                <a:lnTo>
                  <a:pt x="0" y="7731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6653" t="-516757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996437">
            <a:off x="3066754" y="8610559"/>
            <a:ext cx="2446361" cy="773140"/>
          </a:xfrm>
          <a:custGeom>
            <a:avLst/>
            <a:gdLst/>
            <a:ahLst/>
            <a:cxnLst/>
            <a:rect r="r" b="b" t="t" l="l"/>
            <a:pathLst>
              <a:path h="773140" w="2446361">
                <a:moveTo>
                  <a:pt x="0" y="0"/>
                </a:moveTo>
                <a:lnTo>
                  <a:pt x="2446361" y="0"/>
                </a:lnTo>
                <a:lnTo>
                  <a:pt x="2446361" y="773141"/>
                </a:lnTo>
                <a:lnTo>
                  <a:pt x="0" y="7731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6653" t="-516757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688739" y="1540149"/>
            <a:ext cx="4980462" cy="456528"/>
            <a:chOff x="0" y="0"/>
            <a:chExt cx="6640615" cy="60870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3795"/>
              <a:ext cx="606419" cy="601113"/>
            </a:xfrm>
            <a:custGeom>
              <a:avLst/>
              <a:gdLst/>
              <a:ahLst/>
              <a:cxnLst/>
              <a:rect r="r" b="b" t="t" l="l"/>
              <a:pathLst>
                <a:path h="601113" w="606419">
                  <a:moveTo>
                    <a:pt x="0" y="0"/>
                  </a:moveTo>
                  <a:lnTo>
                    <a:pt x="606419" y="0"/>
                  </a:lnTo>
                  <a:lnTo>
                    <a:pt x="606419" y="601113"/>
                  </a:lnTo>
                  <a:lnTo>
                    <a:pt x="0" y="601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807248" y="-95250"/>
              <a:ext cx="5833367" cy="703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9"/>
                </a:lnSpc>
                <a:spcBef>
                  <a:spcPct val="0"/>
                </a:spcBef>
              </a:pPr>
              <a:r>
                <a:rPr lang="en-US" sz="3006">
                  <a:solidFill>
                    <a:srgbClr val="325743"/>
                  </a:solidFill>
                  <a:latin typeface="Poppins"/>
                  <a:ea typeface="Poppins"/>
                  <a:cs typeface="Poppins"/>
                  <a:sym typeface="Poppins"/>
                </a:rPr>
                <a:t>Relacionamento N:N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572577" y="1585581"/>
            <a:ext cx="5076216" cy="456528"/>
            <a:chOff x="0" y="0"/>
            <a:chExt cx="6768289" cy="60870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3795"/>
              <a:ext cx="606419" cy="601113"/>
            </a:xfrm>
            <a:custGeom>
              <a:avLst/>
              <a:gdLst/>
              <a:ahLst/>
              <a:cxnLst/>
              <a:rect r="r" b="b" t="t" l="l"/>
              <a:pathLst>
                <a:path h="601113" w="606419">
                  <a:moveTo>
                    <a:pt x="0" y="0"/>
                  </a:moveTo>
                  <a:lnTo>
                    <a:pt x="606419" y="0"/>
                  </a:lnTo>
                  <a:lnTo>
                    <a:pt x="606419" y="601113"/>
                  </a:lnTo>
                  <a:lnTo>
                    <a:pt x="0" y="601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 rot="0">
              <a:off x="807248" y="-95250"/>
              <a:ext cx="5961040" cy="703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9"/>
                </a:lnSpc>
                <a:spcBef>
                  <a:spcPct val="0"/>
                </a:spcBef>
              </a:pPr>
              <a:r>
                <a:rPr lang="en-US" sz="3006">
                  <a:solidFill>
                    <a:srgbClr val="325743"/>
                  </a:solidFill>
                  <a:latin typeface="Poppins"/>
                  <a:ea typeface="Poppins"/>
                  <a:cs typeface="Poppins"/>
                  <a:sym typeface="Poppins"/>
                </a:rPr>
                <a:t>Relacionamento N-ário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688739" y="3848308"/>
            <a:ext cx="6521529" cy="1829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1"/>
              </a:lnSpc>
            </a:pPr>
            <a:r>
              <a:rPr lang="en-US" sz="2579" b="true">
                <a:solidFill>
                  <a:srgbClr val="325743"/>
                </a:solidFill>
                <a:latin typeface="Poppins Bold"/>
                <a:ea typeface="Poppins Bold"/>
                <a:cs typeface="Poppins Bold"/>
                <a:sym typeface="Poppins Bold"/>
              </a:rPr>
              <a:t>Joga 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en-US" sz="2579" u="sng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vgID, pcID, sessaoJogo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, player</a:t>
            </a:r>
            <a:r>
              <a:rPr lang="en-US" sz="2579" u="none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ID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!)</a:t>
            </a:r>
          </a:p>
          <a:p>
            <a:pPr algn="l">
              <a:lnSpc>
                <a:spcPts val="3611"/>
              </a:lnSpc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     vgID -&gt; Jogo (vgID)</a:t>
            </a:r>
          </a:p>
          <a:p>
            <a:pPr algn="l">
              <a:lnSpc>
                <a:spcPts val="3611"/>
              </a:lnSpc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     pcID -&gt; PC (charID)</a:t>
            </a:r>
          </a:p>
          <a:p>
            <a:pPr algn="l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     playerID -&gt; Jogador (userID);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88739" y="5773512"/>
            <a:ext cx="9415225" cy="1372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1"/>
              </a:lnSpc>
            </a:pPr>
            <a:r>
              <a:rPr lang="en-US" sz="2579" b="true">
                <a:solidFill>
                  <a:srgbClr val="325743"/>
                </a:solidFill>
                <a:latin typeface="Poppins Bold"/>
                <a:ea typeface="Poppins Bold"/>
                <a:cs typeface="Poppins Bold"/>
                <a:sym typeface="Poppins Bold"/>
              </a:rPr>
              <a:t>Participa 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en-US" sz="2579" u="sng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hostID, vgID, sessao, npcID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algn="l">
              <a:lnSpc>
                <a:spcPts val="3611"/>
              </a:lnSpc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     (hostID , vgID , sessao) -&gt; Mestra (hostID , vgID, sessão)</a:t>
            </a:r>
          </a:p>
          <a:p>
            <a:pPr algn="l">
              <a:lnSpc>
                <a:spcPts val="3611"/>
              </a:lnSpc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     npcID -&gt; NPC (charID);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996015" y="2380304"/>
            <a:ext cx="5077301" cy="1372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1"/>
              </a:lnSpc>
            </a:pPr>
            <a:r>
              <a:rPr lang="en-US" sz="2579" b="true">
                <a:solidFill>
                  <a:srgbClr val="325743"/>
                </a:solidFill>
                <a:latin typeface="Poppins Bold"/>
                <a:ea typeface="Poppins Bold"/>
                <a:cs typeface="Poppins Bold"/>
                <a:sym typeface="Poppins Bold"/>
              </a:rPr>
              <a:t>Tem/Possui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en-US" sz="2579" u="sng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invID, itemID</a:t>
            </a:r>
            <a:r>
              <a:rPr lang="en-US" sz="2579" u="none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qtd)</a:t>
            </a:r>
          </a:p>
          <a:p>
            <a:pPr algn="l">
              <a:lnSpc>
                <a:spcPts val="3611"/>
              </a:lnSpc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     invID -&gt; Inventario (charID)</a:t>
            </a:r>
          </a:p>
          <a:p>
            <a:pPr algn="l">
              <a:lnSpc>
                <a:spcPts val="3611"/>
              </a:lnSpc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     itemID -&gt; Item (itemID);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64189" y="-312595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0" y="0"/>
                </a:moveTo>
                <a:lnTo>
                  <a:pt x="5138166" y="0"/>
                </a:lnTo>
                <a:lnTo>
                  <a:pt x="5138166" y="11588797"/>
                </a:lnTo>
                <a:lnTo>
                  <a:pt x="0" y="11588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33380" y="-650898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5138166" y="0"/>
                </a:moveTo>
                <a:lnTo>
                  <a:pt x="0" y="0"/>
                </a:lnTo>
                <a:lnTo>
                  <a:pt x="0" y="11588796"/>
                </a:lnTo>
                <a:lnTo>
                  <a:pt x="5138166" y="11588796"/>
                </a:lnTo>
                <a:lnTo>
                  <a:pt x="51381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778931"/>
            <a:ext cx="16230600" cy="7877535"/>
            <a:chOff x="0" y="0"/>
            <a:chExt cx="4274726" cy="20747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074742"/>
            </a:xfrm>
            <a:custGeom>
              <a:avLst/>
              <a:gdLst/>
              <a:ahLst/>
              <a:cxnLst/>
              <a:rect r="r" b="b" t="t" l="l"/>
              <a:pathLst>
                <a:path h="207474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050415"/>
                  </a:lnTo>
                  <a:cubicBezTo>
                    <a:pt x="4274726" y="2063850"/>
                    <a:pt x="4263834" y="2074742"/>
                    <a:pt x="4250399" y="2074742"/>
                  </a:cubicBezTo>
                  <a:lnTo>
                    <a:pt x="24327" y="2074742"/>
                  </a:lnTo>
                  <a:cubicBezTo>
                    <a:pt x="10891" y="2074742"/>
                    <a:pt x="0" y="2063850"/>
                    <a:pt x="0" y="2050415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9BC6AF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74726" cy="2112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0"/>
                </a:moveTo>
                <a:lnTo>
                  <a:pt x="2135935" y="0"/>
                </a:lnTo>
                <a:lnTo>
                  <a:pt x="2135935" y="7057053"/>
                </a:lnTo>
                <a:lnTo>
                  <a:pt x="0" y="7057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6152065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7057053"/>
                </a:moveTo>
                <a:lnTo>
                  <a:pt x="2135935" y="7057053"/>
                </a:lnTo>
                <a:lnTo>
                  <a:pt x="2135935" y="0"/>
                </a:lnTo>
                <a:lnTo>
                  <a:pt x="0" y="0"/>
                </a:lnTo>
                <a:lnTo>
                  <a:pt x="0" y="7057053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950740" y="2072041"/>
            <a:ext cx="12386521" cy="7291314"/>
          </a:xfrm>
          <a:custGeom>
            <a:avLst/>
            <a:gdLst/>
            <a:ahLst/>
            <a:cxnLst/>
            <a:rect r="r" b="b" t="t" l="l"/>
            <a:pathLst>
              <a:path h="7291314" w="12386521">
                <a:moveTo>
                  <a:pt x="0" y="0"/>
                </a:moveTo>
                <a:lnTo>
                  <a:pt x="12386520" y="0"/>
                </a:lnTo>
                <a:lnTo>
                  <a:pt x="12386520" y="7291314"/>
                </a:lnTo>
                <a:lnTo>
                  <a:pt x="0" y="72913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1620" b="-85765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90511" y="1190890"/>
            <a:ext cx="13106979" cy="45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Criação de tabelas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80220" y="351006"/>
            <a:ext cx="912756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6999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Físico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AF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64189" y="-312595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0" y="0"/>
                </a:moveTo>
                <a:lnTo>
                  <a:pt x="5138166" y="0"/>
                </a:lnTo>
                <a:lnTo>
                  <a:pt x="5138166" y="11588797"/>
                </a:lnTo>
                <a:lnTo>
                  <a:pt x="0" y="11588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33380" y="-650898"/>
            <a:ext cx="5138165" cy="11588797"/>
          </a:xfrm>
          <a:custGeom>
            <a:avLst/>
            <a:gdLst/>
            <a:ahLst/>
            <a:cxnLst/>
            <a:rect r="r" b="b" t="t" l="l"/>
            <a:pathLst>
              <a:path h="11588797" w="5138165">
                <a:moveTo>
                  <a:pt x="5138166" y="0"/>
                </a:moveTo>
                <a:lnTo>
                  <a:pt x="0" y="0"/>
                </a:lnTo>
                <a:lnTo>
                  <a:pt x="0" y="11588796"/>
                </a:lnTo>
                <a:lnTo>
                  <a:pt x="5138166" y="11588796"/>
                </a:lnTo>
                <a:lnTo>
                  <a:pt x="51381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778931"/>
            <a:ext cx="16230600" cy="7877535"/>
            <a:chOff x="0" y="0"/>
            <a:chExt cx="4274726" cy="20747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074742"/>
            </a:xfrm>
            <a:custGeom>
              <a:avLst/>
              <a:gdLst/>
              <a:ahLst/>
              <a:cxnLst/>
              <a:rect r="r" b="b" t="t" l="l"/>
              <a:pathLst>
                <a:path h="207474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050415"/>
                  </a:lnTo>
                  <a:cubicBezTo>
                    <a:pt x="4274726" y="2063850"/>
                    <a:pt x="4263834" y="2074742"/>
                    <a:pt x="4250399" y="2074742"/>
                  </a:cubicBezTo>
                  <a:lnTo>
                    <a:pt x="24327" y="2074742"/>
                  </a:lnTo>
                  <a:cubicBezTo>
                    <a:pt x="10891" y="2074742"/>
                    <a:pt x="0" y="2063850"/>
                    <a:pt x="0" y="2050415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9BC6AF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74726" cy="2112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0"/>
                </a:moveTo>
                <a:lnTo>
                  <a:pt x="2135935" y="0"/>
                </a:lnTo>
                <a:lnTo>
                  <a:pt x="2135935" y="7057053"/>
                </a:lnTo>
                <a:lnTo>
                  <a:pt x="0" y="7057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6152065" y="1328571"/>
            <a:ext cx="2135935" cy="7057053"/>
          </a:xfrm>
          <a:custGeom>
            <a:avLst/>
            <a:gdLst/>
            <a:ahLst/>
            <a:cxnLst/>
            <a:rect r="r" b="b" t="t" l="l"/>
            <a:pathLst>
              <a:path h="7057053" w="2135935">
                <a:moveTo>
                  <a:pt x="0" y="7057053"/>
                </a:moveTo>
                <a:lnTo>
                  <a:pt x="2135935" y="7057053"/>
                </a:lnTo>
                <a:lnTo>
                  <a:pt x="2135935" y="0"/>
                </a:lnTo>
                <a:lnTo>
                  <a:pt x="0" y="0"/>
                </a:lnTo>
                <a:lnTo>
                  <a:pt x="0" y="7057053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29873" y="2606252"/>
            <a:ext cx="13828255" cy="6222892"/>
          </a:xfrm>
          <a:custGeom>
            <a:avLst/>
            <a:gdLst/>
            <a:ahLst/>
            <a:cxnLst/>
            <a:rect r="r" b="b" t="t" l="l"/>
            <a:pathLst>
              <a:path h="6222892" w="13828255">
                <a:moveTo>
                  <a:pt x="0" y="0"/>
                </a:moveTo>
                <a:lnTo>
                  <a:pt x="13828254" y="0"/>
                </a:lnTo>
                <a:lnTo>
                  <a:pt x="13828254" y="6222892"/>
                </a:lnTo>
                <a:lnTo>
                  <a:pt x="0" y="62228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17697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90511" y="1190890"/>
            <a:ext cx="13106979" cy="45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325743"/>
                </a:solidFill>
                <a:latin typeface="Poppins"/>
                <a:ea typeface="Poppins"/>
                <a:cs typeface="Poppins"/>
                <a:sym typeface="Poppins"/>
              </a:rPr>
              <a:t>Criação de tabelas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80220" y="351006"/>
            <a:ext cx="9127560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6999">
                <a:solidFill>
                  <a:srgbClr val="B84D3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Projeto Físico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DAGh_MnSILg</dc:identifier>
  <dcterms:modified xsi:type="dcterms:W3CDTF">2011-08-01T06:04:30Z</dcterms:modified>
  <cp:revision>1</cp:revision>
  <dc:title>Projeto GDI</dc:title>
</cp:coreProperties>
</file>